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71" r:id="rId3"/>
    <p:sldMasterId id="214748367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6858000" cx="12192000"/>
  <p:notesSz cx="7010400" cy="9296400"/>
  <p:embeddedFontLst>
    <p:embeddedFont>
      <p:font typeface="Poppins"/>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font" Target="fonts/Poppins-bold.fntdata"/><Relationship Id="rId11" Type="http://schemas.openxmlformats.org/officeDocument/2006/relationships/slide" Target="slides/slide6.xml"/><Relationship Id="rId22" Type="http://schemas.openxmlformats.org/officeDocument/2006/relationships/font" Target="fonts/Poppins-boldItalic.fntdata"/><Relationship Id="rId10" Type="http://schemas.openxmlformats.org/officeDocument/2006/relationships/slide" Target="slides/slide5.xml"/><Relationship Id="rId21" Type="http://schemas.openxmlformats.org/officeDocument/2006/relationships/font" Target="fonts/Poppins-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Poppins-regular.fntdata"/><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37840" cy="466434"/>
          </a:xfrm>
          <a:prstGeom prst="rect">
            <a:avLst/>
          </a:prstGeom>
          <a:noFill/>
          <a:ln>
            <a:noFill/>
          </a:ln>
        </p:spPr>
        <p:txBody>
          <a:bodyPr anchorCtr="0" anchor="t" bIns="46575" lIns="93175" spcFirstLastPara="1" rIns="93175" wrap="square" tIns="46575">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0938" y="0"/>
            <a:ext cx="3037840" cy="466434"/>
          </a:xfrm>
          <a:prstGeom prst="rect">
            <a:avLst/>
          </a:prstGeom>
          <a:noFill/>
          <a:ln>
            <a:noFill/>
          </a:ln>
        </p:spPr>
        <p:txBody>
          <a:bodyPr anchorCtr="0" anchor="t" bIns="46575" lIns="93175" spcFirstLastPara="1" rIns="93175" wrap="square" tIns="46575">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29967"/>
            <a:ext cx="3037840" cy="466433"/>
          </a:xfrm>
          <a:prstGeom prst="rect">
            <a:avLst/>
          </a:prstGeom>
          <a:noFill/>
          <a:ln>
            <a:noFill/>
          </a:ln>
        </p:spPr>
        <p:txBody>
          <a:bodyPr anchorCtr="0" anchor="b" bIns="46575" lIns="93175" spcFirstLastPara="1" rIns="93175" wrap="square" tIns="46575">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hooktheory.com/hookpad/new" TargetMode="External"/><Relationship Id="rId3" Type="http://schemas.openxmlformats.org/officeDocument/2006/relationships/hyperlink" Target="http://www.x/" TargetMode="External"/><Relationship Id="rId4" Type="http://schemas.openxmlformats.org/officeDocument/2006/relationships/hyperlink" Target="https://www.hooktheory.com/theorytab/common-chord-progressions"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3" name="Shape 163"/>
        <p:cNvGrpSpPr/>
        <p:nvPr/>
      </p:nvGrpSpPr>
      <p:grpSpPr>
        <a:xfrm>
          <a:off x="0" y="0"/>
          <a:ext cx="0" cy="0"/>
          <a:chOff x="0" y="0"/>
          <a:chExt cx="0" cy="0"/>
        </a:xfrm>
      </p:grpSpPr>
      <p:sp>
        <p:nvSpPr>
          <p:cNvPr id="164" name="Google Shape;164;p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p1: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SzPts val="1100"/>
              <a:buNone/>
            </a:pPr>
            <a:r>
              <a:rPr lang="en-US"/>
              <a:t>welcome everyone</a:t>
            </a:r>
            <a:endParaRPr/>
          </a:p>
        </p:txBody>
      </p:sp>
      <p:sp>
        <p:nvSpPr>
          <p:cNvPr id="166" name="Google Shape;166;p1: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2" name="Shape 172"/>
        <p:cNvGrpSpPr/>
        <p:nvPr/>
      </p:nvGrpSpPr>
      <p:grpSpPr>
        <a:xfrm>
          <a:off x="0" y="0"/>
          <a:ext cx="0" cy="0"/>
          <a:chOff x="0" y="0"/>
          <a:chExt cx="0" cy="0"/>
        </a:xfrm>
      </p:grpSpPr>
      <p:sp>
        <p:nvSpPr>
          <p:cNvPr id="173" name="Google Shape;173;g5983de47f2_0_0:notes"/>
          <p:cNvSpPr/>
          <p:nvPr>
            <p:ph idx="2" type="sldImg"/>
          </p:nvPr>
        </p:nvSpPr>
        <p:spPr>
          <a:xfrm>
            <a:off x="717550" y="1162050"/>
            <a:ext cx="55752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 name="Google Shape;174;g5983de47f2_0_0:notes"/>
          <p:cNvSpPr txBox="1"/>
          <p:nvPr>
            <p:ph idx="1" type="body"/>
          </p:nvPr>
        </p:nvSpPr>
        <p:spPr>
          <a:xfrm>
            <a:off x="701040" y="4473892"/>
            <a:ext cx="5608200" cy="3660600"/>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So I wasn’t able to show you this last time, but here is the the schedule! We are now in Week 3 so I will be talking about chords and melody for today</a:t>
            </a:r>
            <a:endParaRPr/>
          </a:p>
        </p:txBody>
      </p:sp>
      <p:sp>
        <p:nvSpPr>
          <p:cNvPr id="175" name="Google Shape;175;g5983de47f2_0_0:notes"/>
          <p:cNvSpPr txBox="1"/>
          <p:nvPr>
            <p:ph idx="12" type="sldNum"/>
          </p:nvPr>
        </p:nvSpPr>
        <p:spPr>
          <a:xfrm>
            <a:off x="3970938" y="8829967"/>
            <a:ext cx="3037800" cy="4665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9" name="Shape 179"/>
        <p:cNvGrpSpPr/>
        <p:nvPr/>
      </p:nvGrpSpPr>
      <p:grpSpPr>
        <a:xfrm>
          <a:off x="0" y="0"/>
          <a:ext cx="0" cy="0"/>
          <a:chOff x="0" y="0"/>
          <a:chExt cx="0" cy="0"/>
        </a:xfrm>
      </p:grpSpPr>
      <p:sp>
        <p:nvSpPr>
          <p:cNvPr id="180" name="Google Shape;180;g5983de47f2_0_31:notes"/>
          <p:cNvSpPr/>
          <p:nvPr>
            <p:ph idx="2" type="sldImg"/>
          </p:nvPr>
        </p:nvSpPr>
        <p:spPr>
          <a:xfrm>
            <a:off x="717550" y="1162050"/>
            <a:ext cx="55752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 name="Google Shape;181;g5983de47f2_0_31:notes"/>
          <p:cNvSpPr txBox="1"/>
          <p:nvPr>
            <p:ph idx="1" type="body"/>
          </p:nvPr>
        </p:nvSpPr>
        <p:spPr>
          <a:xfrm>
            <a:off x="701040" y="4473892"/>
            <a:ext cx="5608200" cy="3660600"/>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Yet another graphic I could not show you, but yesterday we started these first two boxes, </a:t>
            </a:r>
            <a:r>
              <a:rPr lang="en-US"/>
              <a:t>discovering</a:t>
            </a:r>
            <a:r>
              <a:rPr lang="en-US"/>
              <a:t> and lyrics. Today we are already starting the 3rd step! This step is all about adding the actual music to your song. To start this process we present to you 2 options</a:t>
            </a:r>
            <a:endParaRPr/>
          </a:p>
          <a:p>
            <a:pPr indent="0" lvl="0" marL="0" rtl="0" algn="l">
              <a:spcBef>
                <a:spcPts val="0"/>
              </a:spcBef>
              <a:spcAft>
                <a:spcPts val="0"/>
              </a:spcAft>
              <a:buNone/>
            </a:pPr>
            <a:r>
              <a:rPr lang="en-US"/>
              <a:t>Before I get into it, I just want to preface this by saying that these two options are not the only options you are restricted to using. Feel free to do things your own way if it works better for you.</a:t>
            </a:r>
            <a:endParaRPr/>
          </a:p>
        </p:txBody>
      </p:sp>
      <p:sp>
        <p:nvSpPr>
          <p:cNvPr id="182" name="Google Shape;182;g5983de47f2_0_31:notes"/>
          <p:cNvSpPr txBox="1"/>
          <p:nvPr>
            <p:ph idx="12" type="sldNum"/>
          </p:nvPr>
        </p:nvSpPr>
        <p:spPr>
          <a:xfrm>
            <a:off x="3970938" y="8829967"/>
            <a:ext cx="3037800" cy="4665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4" name="Shape 204"/>
        <p:cNvGrpSpPr/>
        <p:nvPr/>
      </p:nvGrpSpPr>
      <p:grpSpPr>
        <a:xfrm>
          <a:off x="0" y="0"/>
          <a:ext cx="0" cy="0"/>
          <a:chOff x="0" y="0"/>
          <a:chExt cx="0" cy="0"/>
        </a:xfrm>
      </p:grpSpPr>
      <p:sp>
        <p:nvSpPr>
          <p:cNvPr id="205" name="Google Shape;205;g5c0ea27c5c_0_3:notes"/>
          <p:cNvSpPr/>
          <p:nvPr>
            <p:ph idx="2" type="sldImg"/>
          </p:nvPr>
        </p:nvSpPr>
        <p:spPr>
          <a:xfrm>
            <a:off x="717550" y="1162050"/>
            <a:ext cx="55752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6" name="Google Shape;206;g5c0ea27c5c_0_3:notes"/>
          <p:cNvSpPr txBox="1"/>
          <p:nvPr>
            <p:ph idx="1" type="body"/>
          </p:nvPr>
        </p:nvSpPr>
        <p:spPr>
          <a:xfrm>
            <a:off x="701040" y="4473892"/>
            <a:ext cx="5608200" cy="3660600"/>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b="1" lang="en-US"/>
              <a:t>Option A: Start with melody</a:t>
            </a:r>
            <a:endParaRPr/>
          </a:p>
          <a:p>
            <a:pPr indent="0" lvl="0" marL="0" rtl="0" algn="l">
              <a:spcBef>
                <a:spcPts val="0"/>
              </a:spcBef>
              <a:spcAft>
                <a:spcPts val="0"/>
              </a:spcAft>
              <a:buNone/>
            </a:pPr>
            <a:r>
              <a:rPr lang="en-US"/>
              <a:t>Sing your lyrics and have fun exploring! Don’t worry if you feel you don’t know what you’re doing—just as we all started writing with practice, you’ll find you can sing if you try! You can sing in the style you feel most comfortable with. Whether rap, spoken-style, rock, musical, folk, etc., do what is most comfortable for you</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a:t>Option B: Start with chords </a:t>
            </a:r>
            <a:endParaRPr/>
          </a:p>
          <a:p>
            <a:pPr indent="0" lvl="0" marL="0" rtl="0" algn="l">
              <a:spcBef>
                <a:spcPts val="0"/>
              </a:spcBef>
              <a:spcAft>
                <a:spcPts val="0"/>
              </a:spcAft>
              <a:buNone/>
            </a:pPr>
            <a:r>
              <a:rPr lang="en-US"/>
              <a:t>It may be easier to find a melody with some chords in place. If you (or a friend) play an instrument like piano or guitar, try starting with chords.</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rPr lang="en-US"/>
              <a:t>If you don’t have a songwriting instrument, you can use this site,</a:t>
            </a:r>
            <a:r>
              <a:rPr lang="en-US" u="sng">
                <a:solidFill>
                  <a:schemeClr val="hlink"/>
                </a:solidFill>
                <a:hlinkClick r:id="rId2"/>
              </a:rPr>
              <a:t> https://www.hooktheory.com/hookpad/new</a:t>
            </a:r>
            <a:r>
              <a:rPr lang="en-US"/>
              <a:t>, to play around with chords! One suggested chord sequence is C, G, a, F. Check out this site,</a:t>
            </a:r>
            <a:r>
              <a:rPr lang="en-US" u="sng">
                <a:solidFill>
                  <a:schemeClr val="hlink"/>
                </a:solidFill>
                <a:hlinkClick r:id="rId3"/>
              </a:rPr>
              <a:t> </a:t>
            </a:r>
            <a:r>
              <a:rPr lang="en-US" u="sng">
                <a:solidFill>
                  <a:schemeClr val="hlink"/>
                </a:solidFill>
                <a:hlinkClick r:id="rId4"/>
              </a:rPr>
              <a:t>https://www.hooktheory.com/theorytab/common-chord-progressions</a:t>
            </a:r>
            <a:r>
              <a:rPr lang="en-US"/>
              <a:t>, for some common chord sequences.</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rPr lang="en-US"/>
              <a:t>Feel free to play around with the chords to see how they could fit into the lyrics. Then start singing along–try exploring and you may find it is easier to find a melody with some chords ready in the background.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t/>
            </a:r>
            <a:endParaRPr/>
          </a:p>
        </p:txBody>
      </p:sp>
      <p:sp>
        <p:nvSpPr>
          <p:cNvPr id="207" name="Google Shape;207;g5c0ea27c5c_0_3:notes"/>
          <p:cNvSpPr txBox="1"/>
          <p:nvPr>
            <p:ph idx="12" type="sldNum"/>
          </p:nvPr>
        </p:nvSpPr>
        <p:spPr>
          <a:xfrm>
            <a:off x="3970938" y="8829967"/>
            <a:ext cx="3037800" cy="4665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4" name="Shape 214"/>
        <p:cNvGrpSpPr/>
        <p:nvPr/>
      </p:nvGrpSpPr>
      <p:grpSpPr>
        <a:xfrm>
          <a:off x="0" y="0"/>
          <a:ext cx="0" cy="0"/>
          <a:chOff x="0" y="0"/>
          <a:chExt cx="0" cy="0"/>
        </a:xfrm>
      </p:grpSpPr>
      <p:sp>
        <p:nvSpPr>
          <p:cNvPr id="215" name="Google Shape;215;g5c0ea27c5c_0_104:notes"/>
          <p:cNvSpPr/>
          <p:nvPr>
            <p:ph idx="2" type="sldImg"/>
          </p:nvPr>
        </p:nvSpPr>
        <p:spPr>
          <a:xfrm>
            <a:off x="717550" y="1162050"/>
            <a:ext cx="5575200" cy="31368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5c0ea27c5c_0_104:notes"/>
          <p:cNvSpPr txBox="1"/>
          <p:nvPr>
            <p:ph idx="1" type="body"/>
          </p:nvPr>
        </p:nvSpPr>
        <p:spPr>
          <a:xfrm>
            <a:off x="701040" y="4473892"/>
            <a:ext cx="5608200" cy="3660600"/>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17" name="Google Shape;217;g5c0ea27c5c_0_104:notes"/>
          <p:cNvSpPr txBox="1"/>
          <p:nvPr>
            <p:ph idx="12" type="sldNum"/>
          </p:nvPr>
        </p:nvSpPr>
        <p:spPr>
          <a:xfrm>
            <a:off x="3970938" y="8829967"/>
            <a:ext cx="3037800" cy="466500"/>
          </a:xfrm>
          <a:prstGeom prst="rect">
            <a:avLst/>
          </a:prstGeom>
        </p:spPr>
        <p:txBody>
          <a:bodyPr anchorCtr="0" anchor="b" bIns="46575" lIns="93175" spcFirstLastPara="1" rIns="93175" wrap="square" tIns="46575">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2" name="Shape 222"/>
        <p:cNvGrpSpPr/>
        <p:nvPr/>
      </p:nvGrpSpPr>
      <p:grpSpPr>
        <a:xfrm>
          <a:off x="0" y="0"/>
          <a:ext cx="0" cy="0"/>
          <a:chOff x="0" y="0"/>
          <a:chExt cx="0" cy="0"/>
        </a:xfrm>
      </p:grpSpPr>
      <p:sp>
        <p:nvSpPr>
          <p:cNvPr id="223" name="Google Shape;223;g5983de47f2_0_239:notes"/>
          <p:cNvSpPr txBox="1"/>
          <p:nvPr>
            <p:ph idx="1" type="body"/>
          </p:nvPr>
        </p:nvSpPr>
        <p:spPr>
          <a:xfrm>
            <a:off x="701040" y="4473892"/>
            <a:ext cx="5608200" cy="3660600"/>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rPr lang="en-US" sz="1100">
                <a:latin typeface="Arial"/>
                <a:ea typeface="Arial"/>
                <a:cs typeface="Arial"/>
                <a:sym typeface="Arial"/>
              </a:rPr>
              <a:t>Start to explore a melody that you want to sing. Some of you have already done this. If you are having trouble, first think of the style you want to sing. It could be rap, opera, classic rock, whatever you want! Be sure to record yourself singing too so that you don’t forget it. It is also good to try and build the melody to the chorus.</a:t>
            </a:r>
            <a:endParaRPr sz="1100">
              <a:latin typeface="Arial"/>
              <a:ea typeface="Arial"/>
              <a:cs typeface="Arial"/>
              <a:sym typeface="Arial"/>
            </a:endParaRPr>
          </a:p>
          <a:p>
            <a:pPr indent="0" lvl="0" marL="0" rtl="0" algn="l">
              <a:spcBef>
                <a:spcPts val="0"/>
              </a:spcBef>
              <a:spcAft>
                <a:spcPts val="0"/>
              </a:spcAft>
              <a:buNone/>
            </a:pPr>
            <a:r>
              <a:rPr lang="en-US" sz="1100">
                <a:latin typeface="Arial"/>
                <a:ea typeface="Arial"/>
                <a:cs typeface="Arial"/>
                <a:sym typeface="Arial"/>
              </a:rPr>
              <a:t>Once you have your melody, it is time to get some chords behind it!</a:t>
            </a:r>
            <a:endParaRPr sz="1100">
              <a:latin typeface="Arial"/>
              <a:ea typeface="Arial"/>
              <a:cs typeface="Arial"/>
              <a:sym typeface="Arial"/>
            </a:endParaRPr>
          </a:p>
        </p:txBody>
      </p:sp>
      <p:sp>
        <p:nvSpPr>
          <p:cNvPr id="224" name="Google Shape;224;g5983de47f2_0_239:notes"/>
          <p:cNvSpPr/>
          <p:nvPr>
            <p:ph idx="2" type="sldImg"/>
          </p:nvPr>
        </p:nvSpPr>
        <p:spPr>
          <a:xfrm>
            <a:off x="717550" y="1162050"/>
            <a:ext cx="5575200" cy="313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9" name="Shape 229"/>
        <p:cNvGrpSpPr/>
        <p:nvPr/>
      </p:nvGrpSpPr>
      <p:grpSpPr>
        <a:xfrm>
          <a:off x="0" y="0"/>
          <a:ext cx="0" cy="0"/>
          <a:chOff x="0" y="0"/>
          <a:chExt cx="0" cy="0"/>
        </a:xfrm>
      </p:grpSpPr>
      <p:sp>
        <p:nvSpPr>
          <p:cNvPr id="230" name="Google Shape;230;g5995f7fd4b_2_0:notes"/>
          <p:cNvSpPr/>
          <p:nvPr>
            <p:ph idx="2" type="sldImg"/>
          </p:nvPr>
        </p:nvSpPr>
        <p:spPr>
          <a:xfrm>
            <a:off x="717550" y="1162050"/>
            <a:ext cx="5575200" cy="31368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5995f7fd4b_2_0:notes"/>
          <p:cNvSpPr txBox="1"/>
          <p:nvPr>
            <p:ph idx="1" type="body"/>
          </p:nvPr>
        </p:nvSpPr>
        <p:spPr>
          <a:xfrm>
            <a:off x="701040" y="4473892"/>
            <a:ext cx="5608200" cy="3660600"/>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rPr lang="en-US"/>
              <a:t>If one of you have an instrument, start to play some chords while singing and see what you all like. Be sure to document what chords you are playing though!</a:t>
            </a:r>
            <a:endParaRPr/>
          </a:p>
        </p:txBody>
      </p:sp>
      <p:sp>
        <p:nvSpPr>
          <p:cNvPr id="232" name="Google Shape;232;g5995f7fd4b_2_0:notes"/>
          <p:cNvSpPr txBox="1"/>
          <p:nvPr>
            <p:ph idx="12" type="sldNum"/>
          </p:nvPr>
        </p:nvSpPr>
        <p:spPr>
          <a:xfrm>
            <a:off x="3970938" y="8829967"/>
            <a:ext cx="3037800" cy="466500"/>
          </a:xfrm>
          <a:prstGeom prst="rect">
            <a:avLst/>
          </a:prstGeom>
        </p:spPr>
        <p:txBody>
          <a:bodyPr anchorCtr="0" anchor="b" bIns="46575" lIns="93175" spcFirstLastPara="1" rIns="93175" wrap="square" tIns="46575">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7" name="Shape 237"/>
        <p:cNvGrpSpPr/>
        <p:nvPr/>
      </p:nvGrpSpPr>
      <p:grpSpPr>
        <a:xfrm>
          <a:off x="0" y="0"/>
          <a:ext cx="0" cy="0"/>
          <a:chOff x="0" y="0"/>
          <a:chExt cx="0" cy="0"/>
        </a:xfrm>
      </p:grpSpPr>
      <p:sp>
        <p:nvSpPr>
          <p:cNvPr id="238" name="Google Shape;238;g5c0ea27c5c_0_113:notes"/>
          <p:cNvSpPr/>
          <p:nvPr>
            <p:ph idx="2" type="sldImg"/>
          </p:nvPr>
        </p:nvSpPr>
        <p:spPr>
          <a:xfrm>
            <a:off x="717550" y="1162050"/>
            <a:ext cx="5575200" cy="31368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5c0ea27c5c_0_113:notes"/>
          <p:cNvSpPr txBox="1"/>
          <p:nvPr>
            <p:ph idx="1" type="body"/>
          </p:nvPr>
        </p:nvSpPr>
        <p:spPr>
          <a:xfrm>
            <a:off x="701040" y="4473892"/>
            <a:ext cx="5608200" cy="3660600"/>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rPr lang="en-US"/>
              <a:t>On the other hand, you could let the computer do it! If you record your melody and put it on scorecloud, it can give you chords for the melody.</a:t>
            </a:r>
            <a:endParaRPr/>
          </a:p>
        </p:txBody>
      </p:sp>
      <p:sp>
        <p:nvSpPr>
          <p:cNvPr id="240" name="Google Shape;240;g5c0ea27c5c_0_113:notes"/>
          <p:cNvSpPr txBox="1"/>
          <p:nvPr>
            <p:ph idx="12" type="sldNum"/>
          </p:nvPr>
        </p:nvSpPr>
        <p:spPr>
          <a:xfrm>
            <a:off x="3970938" y="8829967"/>
            <a:ext cx="3037800" cy="466500"/>
          </a:xfrm>
          <a:prstGeom prst="rect">
            <a:avLst/>
          </a:prstGeom>
        </p:spPr>
        <p:txBody>
          <a:bodyPr anchorCtr="0" anchor="b" bIns="46575" lIns="93175" spcFirstLastPara="1" rIns="93175" wrap="square" tIns="46575">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6" name="Shape 246"/>
        <p:cNvGrpSpPr/>
        <p:nvPr/>
      </p:nvGrpSpPr>
      <p:grpSpPr>
        <a:xfrm>
          <a:off x="0" y="0"/>
          <a:ext cx="0" cy="0"/>
          <a:chOff x="0" y="0"/>
          <a:chExt cx="0" cy="0"/>
        </a:xfrm>
      </p:grpSpPr>
      <p:sp>
        <p:nvSpPr>
          <p:cNvPr id="247" name="Google Shape;247;g5c0ea27c5c_0_123:notes"/>
          <p:cNvSpPr/>
          <p:nvPr>
            <p:ph idx="2" type="sldImg"/>
          </p:nvPr>
        </p:nvSpPr>
        <p:spPr>
          <a:xfrm>
            <a:off x="717550" y="1162050"/>
            <a:ext cx="5575200" cy="31368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5c0ea27c5c_0_123:notes"/>
          <p:cNvSpPr txBox="1"/>
          <p:nvPr>
            <p:ph idx="1" type="body"/>
          </p:nvPr>
        </p:nvSpPr>
        <p:spPr>
          <a:xfrm>
            <a:off x="701040" y="4473892"/>
            <a:ext cx="5608200" cy="3660600"/>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rPr lang="en-US"/>
              <a:t>Now let’s say you would rather start with chords</a:t>
            </a:r>
            <a:endParaRPr/>
          </a:p>
        </p:txBody>
      </p:sp>
      <p:sp>
        <p:nvSpPr>
          <p:cNvPr id="249" name="Google Shape;249;g5c0ea27c5c_0_123:notes"/>
          <p:cNvSpPr txBox="1"/>
          <p:nvPr>
            <p:ph idx="12" type="sldNum"/>
          </p:nvPr>
        </p:nvSpPr>
        <p:spPr>
          <a:xfrm>
            <a:off x="3970938" y="8829967"/>
            <a:ext cx="3037800" cy="466500"/>
          </a:xfrm>
          <a:prstGeom prst="rect">
            <a:avLst/>
          </a:prstGeom>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4" name="Shape 254"/>
        <p:cNvGrpSpPr/>
        <p:nvPr/>
      </p:nvGrpSpPr>
      <p:grpSpPr>
        <a:xfrm>
          <a:off x="0" y="0"/>
          <a:ext cx="0" cy="0"/>
          <a:chOff x="0" y="0"/>
          <a:chExt cx="0" cy="0"/>
        </a:xfrm>
      </p:grpSpPr>
      <p:sp>
        <p:nvSpPr>
          <p:cNvPr id="255" name="Google Shape;255;g5c0ea27c5c_0_149:notes"/>
          <p:cNvSpPr txBox="1"/>
          <p:nvPr>
            <p:ph idx="1" type="body"/>
          </p:nvPr>
        </p:nvSpPr>
        <p:spPr>
          <a:xfrm>
            <a:off x="701040" y="4473892"/>
            <a:ext cx="5608200" cy="3660600"/>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rPr lang="en-US" sz="1100">
                <a:latin typeface="Arial"/>
                <a:ea typeface="Arial"/>
                <a:cs typeface="Arial"/>
                <a:sym typeface="Arial"/>
              </a:rPr>
              <a:t>The first thing you need to find is a chord progression to use. A chord progression is just different chords put into an order. Every song has one, which means that you can use the one from your favorite song.</a:t>
            </a:r>
            <a:endParaRPr sz="1100">
              <a:latin typeface="Arial"/>
              <a:ea typeface="Arial"/>
              <a:cs typeface="Arial"/>
              <a:sym typeface="Arial"/>
            </a:endParaRPr>
          </a:p>
        </p:txBody>
      </p:sp>
      <p:sp>
        <p:nvSpPr>
          <p:cNvPr id="256" name="Google Shape;256;g5c0ea27c5c_0_149:notes"/>
          <p:cNvSpPr/>
          <p:nvPr>
            <p:ph idx="2" type="sldImg"/>
          </p:nvPr>
        </p:nvSpPr>
        <p:spPr>
          <a:xfrm>
            <a:off x="717550" y="1162050"/>
            <a:ext cx="5575200" cy="313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0" name="Shape 260"/>
        <p:cNvGrpSpPr/>
        <p:nvPr/>
      </p:nvGrpSpPr>
      <p:grpSpPr>
        <a:xfrm>
          <a:off x="0" y="0"/>
          <a:ext cx="0" cy="0"/>
          <a:chOff x="0" y="0"/>
          <a:chExt cx="0" cy="0"/>
        </a:xfrm>
      </p:grpSpPr>
      <p:sp>
        <p:nvSpPr>
          <p:cNvPr id="261" name="Google Shape;261;g5983de47f2_0_232:notes"/>
          <p:cNvSpPr txBox="1"/>
          <p:nvPr>
            <p:ph idx="1" type="body"/>
          </p:nvPr>
        </p:nvSpPr>
        <p:spPr>
          <a:xfrm>
            <a:off x="701040" y="4473892"/>
            <a:ext cx="5608200" cy="3660600"/>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rPr lang="en-US" sz="1100">
                <a:latin typeface="Arial"/>
                <a:ea typeface="Arial"/>
                <a:cs typeface="Arial"/>
                <a:sym typeface="Arial"/>
              </a:rPr>
              <a:t>Or you can use technology! Hooktheory has lots of popular chord progressions, pick your favorite.</a:t>
            </a:r>
            <a:endParaRPr sz="1100">
              <a:latin typeface="Arial"/>
              <a:ea typeface="Arial"/>
              <a:cs typeface="Arial"/>
              <a:sym typeface="Arial"/>
            </a:endParaRPr>
          </a:p>
        </p:txBody>
      </p:sp>
      <p:sp>
        <p:nvSpPr>
          <p:cNvPr id="262" name="Google Shape;262;g5983de47f2_0_232:notes"/>
          <p:cNvSpPr/>
          <p:nvPr>
            <p:ph idx="2" type="sldImg"/>
          </p:nvPr>
        </p:nvSpPr>
        <p:spPr>
          <a:xfrm>
            <a:off x="717550" y="1162050"/>
            <a:ext cx="5575200" cy="313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7" name="Shape 267"/>
        <p:cNvGrpSpPr/>
        <p:nvPr/>
      </p:nvGrpSpPr>
      <p:grpSpPr>
        <a:xfrm>
          <a:off x="0" y="0"/>
          <a:ext cx="0" cy="0"/>
          <a:chOff x="0" y="0"/>
          <a:chExt cx="0" cy="0"/>
        </a:xfrm>
      </p:grpSpPr>
      <p:sp>
        <p:nvSpPr>
          <p:cNvPr id="268" name="Google Shape;268;g5983de47f2_0_256:notes"/>
          <p:cNvSpPr/>
          <p:nvPr>
            <p:ph idx="2" type="sldImg"/>
          </p:nvPr>
        </p:nvSpPr>
        <p:spPr>
          <a:xfrm>
            <a:off x="717550" y="1162050"/>
            <a:ext cx="5575200" cy="31368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5983de47f2_0_256:notes"/>
          <p:cNvSpPr txBox="1"/>
          <p:nvPr>
            <p:ph idx="1" type="body"/>
          </p:nvPr>
        </p:nvSpPr>
        <p:spPr>
          <a:xfrm>
            <a:off x="701040" y="4473892"/>
            <a:ext cx="5608200" cy="3660600"/>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rPr lang="en-US"/>
              <a:t>Now use these chords to find a melody, the tips from the melody section apply here as well, but this time you have chords ot help guide the creation of the melody</a:t>
            </a:r>
            <a:endParaRPr/>
          </a:p>
        </p:txBody>
      </p:sp>
      <p:sp>
        <p:nvSpPr>
          <p:cNvPr id="270" name="Google Shape;270;g5983de47f2_0_256:notes"/>
          <p:cNvSpPr txBox="1"/>
          <p:nvPr>
            <p:ph idx="12" type="sldNum"/>
          </p:nvPr>
        </p:nvSpPr>
        <p:spPr>
          <a:xfrm>
            <a:off x="3970938" y="8829967"/>
            <a:ext cx="3037800" cy="466500"/>
          </a:xfrm>
          <a:prstGeom prst="rect">
            <a:avLst/>
          </a:prstGeom>
        </p:spPr>
        <p:txBody>
          <a:bodyPr anchorCtr="0" anchor="b" bIns="46575" lIns="93175" spcFirstLastPara="1" rIns="93175" wrap="square" tIns="46575">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5" name="Shape 275"/>
        <p:cNvGrpSpPr/>
        <p:nvPr/>
      </p:nvGrpSpPr>
      <p:grpSpPr>
        <a:xfrm>
          <a:off x="0" y="0"/>
          <a:ext cx="0" cy="0"/>
          <a:chOff x="0" y="0"/>
          <a:chExt cx="0" cy="0"/>
        </a:xfrm>
      </p:grpSpPr>
      <p:sp>
        <p:nvSpPr>
          <p:cNvPr id="276" name="Google Shape;276;g5c53a3d6e5_0_0:notes"/>
          <p:cNvSpPr/>
          <p:nvPr>
            <p:ph idx="2" type="sldImg"/>
          </p:nvPr>
        </p:nvSpPr>
        <p:spPr>
          <a:xfrm>
            <a:off x="717550" y="1162050"/>
            <a:ext cx="55752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7" name="Google Shape;277;g5c53a3d6e5_0_0:notes"/>
          <p:cNvSpPr txBox="1"/>
          <p:nvPr>
            <p:ph idx="1" type="body"/>
          </p:nvPr>
        </p:nvSpPr>
        <p:spPr>
          <a:xfrm>
            <a:off x="701040" y="4473892"/>
            <a:ext cx="5608200" cy="3660600"/>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SzPts val="1100"/>
              <a:buNone/>
            </a:pPr>
            <a:r>
              <a:rPr lang="en-US"/>
              <a:t>welcome everyone</a:t>
            </a:r>
            <a:endParaRPr/>
          </a:p>
        </p:txBody>
      </p:sp>
      <p:sp>
        <p:nvSpPr>
          <p:cNvPr id="278" name="Google Shape;278;g5c53a3d6e5_0_0:notes"/>
          <p:cNvSpPr txBox="1"/>
          <p:nvPr>
            <p:ph idx="12" type="sldNum"/>
          </p:nvPr>
        </p:nvSpPr>
        <p:spPr>
          <a:xfrm>
            <a:off x="3970938" y="8829967"/>
            <a:ext cx="3037800" cy="4665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rgbClr val="1F2B59"/>
              </a:buClr>
              <a:buSzPts val="6000"/>
              <a:buFont typeface="Poppins"/>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100000"/>
              </a:lnSpc>
              <a:spcBef>
                <a:spcPts val="1000"/>
              </a:spcBef>
              <a:spcAft>
                <a:spcPts val="0"/>
              </a:spcAft>
              <a:buClr>
                <a:srgbClr val="1F2B59"/>
              </a:buClr>
              <a:buSzPts val="2400"/>
              <a:buNone/>
              <a:defRPr sz="2400"/>
            </a:lvl1pPr>
            <a:lvl2pPr lvl="1" algn="ctr">
              <a:lnSpc>
                <a:spcPct val="100000"/>
              </a:lnSpc>
              <a:spcBef>
                <a:spcPts val="500"/>
              </a:spcBef>
              <a:spcAft>
                <a:spcPts val="0"/>
              </a:spcAft>
              <a:buClr>
                <a:srgbClr val="1F2B59"/>
              </a:buClr>
              <a:buSzPts val="2000"/>
              <a:buNone/>
              <a:defRPr sz="2000"/>
            </a:lvl2pPr>
            <a:lvl3pPr lvl="2" algn="ctr">
              <a:lnSpc>
                <a:spcPct val="100000"/>
              </a:lnSpc>
              <a:spcBef>
                <a:spcPts val="500"/>
              </a:spcBef>
              <a:spcAft>
                <a:spcPts val="0"/>
              </a:spcAft>
              <a:buClr>
                <a:srgbClr val="1F2B59"/>
              </a:buClr>
              <a:buSzPts val="1800"/>
              <a:buNone/>
              <a:defRPr sz="1800"/>
            </a:lvl3pPr>
            <a:lvl4pPr lvl="3" algn="ctr">
              <a:lnSpc>
                <a:spcPct val="100000"/>
              </a:lnSpc>
              <a:spcBef>
                <a:spcPts val="500"/>
              </a:spcBef>
              <a:spcAft>
                <a:spcPts val="0"/>
              </a:spcAft>
              <a:buClr>
                <a:srgbClr val="1F2B59"/>
              </a:buClr>
              <a:buSzPts val="1600"/>
              <a:buNone/>
              <a:defRPr sz="1600"/>
            </a:lvl4pPr>
            <a:lvl5pPr lvl="4" algn="ctr">
              <a:lnSpc>
                <a:spcPct val="100000"/>
              </a:lnSpc>
              <a:spcBef>
                <a:spcPts val="500"/>
              </a:spcBef>
              <a:spcAft>
                <a:spcPts val="0"/>
              </a:spcAft>
              <a:buClr>
                <a:srgbClr val="1F2B59"/>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21" name="Shape 21"/>
        <p:cNvGrpSpPr/>
        <p:nvPr/>
      </p:nvGrpSpPr>
      <p:grpSpPr>
        <a:xfrm>
          <a:off x="0" y="0"/>
          <a:ext cx="0" cy="0"/>
          <a:chOff x="0" y="0"/>
          <a:chExt cx="0" cy="0"/>
        </a:xfrm>
      </p:grpSpPr>
      <p:sp>
        <p:nvSpPr>
          <p:cNvPr id="22" name="Google Shape;22;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1F2B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000"/>
              </a:spcBef>
              <a:spcAft>
                <a:spcPts val="0"/>
              </a:spcAft>
              <a:buClr>
                <a:srgbClr val="1F2B59"/>
              </a:buClr>
              <a:buSzPts val="1800"/>
              <a:buNone/>
              <a:defRPr/>
            </a:lvl1pPr>
            <a:lvl2pPr indent="-228600" lvl="1" marL="914400" algn="l">
              <a:lnSpc>
                <a:spcPct val="100000"/>
              </a:lnSpc>
              <a:spcBef>
                <a:spcPts val="500"/>
              </a:spcBef>
              <a:spcAft>
                <a:spcPts val="0"/>
              </a:spcAft>
              <a:buClr>
                <a:srgbClr val="1F2B59"/>
              </a:buClr>
              <a:buSzPts val="1800"/>
              <a:buNone/>
              <a:defRPr/>
            </a:lvl2pPr>
            <a:lvl3pPr indent="-228600" lvl="2" marL="1371600" algn="l">
              <a:lnSpc>
                <a:spcPct val="100000"/>
              </a:lnSpc>
              <a:spcBef>
                <a:spcPts val="500"/>
              </a:spcBef>
              <a:spcAft>
                <a:spcPts val="0"/>
              </a:spcAft>
              <a:buClr>
                <a:srgbClr val="1F2B59"/>
              </a:buClr>
              <a:buSzPts val="1800"/>
              <a:buNone/>
              <a:defRPr/>
            </a:lvl3pPr>
            <a:lvl4pPr indent="-228600" lvl="3" marL="1828800" algn="l">
              <a:lnSpc>
                <a:spcPct val="100000"/>
              </a:lnSpc>
              <a:spcBef>
                <a:spcPts val="500"/>
              </a:spcBef>
              <a:spcAft>
                <a:spcPts val="0"/>
              </a:spcAft>
              <a:buClr>
                <a:srgbClr val="1F2B59"/>
              </a:buClr>
              <a:buSzPts val="1800"/>
              <a:buNone/>
              <a:defRPr/>
            </a:lvl4pPr>
            <a:lvl5pPr indent="-228600" lvl="4" marL="2286000" algn="l">
              <a:lnSpc>
                <a:spcPct val="100000"/>
              </a:lnSpc>
              <a:spcBef>
                <a:spcPts val="500"/>
              </a:spcBef>
              <a:spcAft>
                <a:spcPts val="0"/>
              </a:spcAft>
              <a:buClr>
                <a:srgbClr val="1F2B59"/>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000"/>
              </a:spcBef>
              <a:spcAft>
                <a:spcPts val="0"/>
              </a:spcAft>
              <a:buClr>
                <a:srgbClr val="1F2B59"/>
              </a:buClr>
              <a:buSzPts val="1800"/>
              <a:buNone/>
              <a:defRPr/>
            </a:lvl1pPr>
            <a:lvl2pPr indent="-228600" lvl="1" marL="914400" algn="l">
              <a:lnSpc>
                <a:spcPct val="100000"/>
              </a:lnSpc>
              <a:spcBef>
                <a:spcPts val="500"/>
              </a:spcBef>
              <a:spcAft>
                <a:spcPts val="0"/>
              </a:spcAft>
              <a:buClr>
                <a:srgbClr val="1F2B59"/>
              </a:buClr>
              <a:buSzPts val="1800"/>
              <a:buNone/>
              <a:defRPr/>
            </a:lvl2pPr>
            <a:lvl3pPr indent="-228600" lvl="2" marL="1371600" algn="l">
              <a:lnSpc>
                <a:spcPct val="100000"/>
              </a:lnSpc>
              <a:spcBef>
                <a:spcPts val="500"/>
              </a:spcBef>
              <a:spcAft>
                <a:spcPts val="0"/>
              </a:spcAft>
              <a:buClr>
                <a:srgbClr val="1F2B59"/>
              </a:buClr>
              <a:buSzPts val="1800"/>
              <a:buNone/>
              <a:defRPr/>
            </a:lvl3pPr>
            <a:lvl4pPr indent="-228600" lvl="3" marL="1828800" algn="l">
              <a:lnSpc>
                <a:spcPct val="100000"/>
              </a:lnSpc>
              <a:spcBef>
                <a:spcPts val="500"/>
              </a:spcBef>
              <a:spcAft>
                <a:spcPts val="0"/>
              </a:spcAft>
              <a:buClr>
                <a:srgbClr val="1F2B59"/>
              </a:buClr>
              <a:buSzPts val="1800"/>
              <a:buNone/>
              <a:defRPr/>
            </a:lvl4pPr>
            <a:lvl5pPr indent="-228600" lvl="4" marL="2286000" algn="l">
              <a:lnSpc>
                <a:spcPct val="100000"/>
              </a:lnSpc>
              <a:spcBef>
                <a:spcPts val="500"/>
              </a:spcBef>
              <a:spcAft>
                <a:spcPts val="0"/>
              </a:spcAft>
              <a:buClr>
                <a:srgbClr val="1F2B59"/>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 name="Google Shape;25;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28" name="Shape 28"/>
        <p:cNvGrpSpPr/>
        <p:nvPr/>
      </p:nvGrpSpPr>
      <p:grpSpPr>
        <a:xfrm>
          <a:off x="0" y="0"/>
          <a:ext cx="0" cy="0"/>
          <a:chOff x="0" y="0"/>
          <a:chExt cx="0" cy="0"/>
        </a:xfrm>
      </p:grpSpPr>
      <p:sp>
        <p:nvSpPr>
          <p:cNvPr id="29" name="Google Shape;29;p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1F2B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Clr>
                <a:srgbClr val="1F2B59"/>
              </a:buClr>
              <a:buSzPts val="2400"/>
              <a:buNone/>
              <a:defRPr b="1" sz="2400"/>
            </a:lvl1pPr>
            <a:lvl2pPr indent="-228600" lvl="1" marL="914400" algn="l">
              <a:lnSpc>
                <a:spcPct val="100000"/>
              </a:lnSpc>
              <a:spcBef>
                <a:spcPts val="500"/>
              </a:spcBef>
              <a:spcAft>
                <a:spcPts val="0"/>
              </a:spcAft>
              <a:buClr>
                <a:srgbClr val="1F2B59"/>
              </a:buClr>
              <a:buSzPts val="2000"/>
              <a:buNone/>
              <a:defRPr b="1" sz="2000"/>
            </a:lvl2pPr>
            <a:lvl3pPr indent="-228600" lvl="2" marL="1371600" algn="l">
              <a:lnSpc>
                <a:spcPct val="100000"/>
              </a:lnSpc>
              <a:spcBef>
                <a:spcPts val="500"/>
              </a:spcBef>
              <a:spcAft>
                <a:spcPts val="0"/>
              </a:spcAft>
              <a:buClr>
                <a:srgbClr val="1F2B59"/>
              </a:buClr>
              <a:buSzPts val="1800"/>
              <a:buNone/>
              <a:defRPr b="1" sz="1800"/>
            </a:lvl3pPr>
            <a:lvl4pPr indent="-228600" lvl="3" marL="1828800" algn="l">
              <a:lnSpc>
                <a:spcPct val="100000"/>
              </a:lnSpc>
              <a:spcBef>
                <a:spcPts val="500"/>
              </a:spcBef>
              <a:spcAft>
                <a:spcPts val="0"/>
              </a:spcAft>
              <a:buClr>
                <a:srgbClr val="1F2B59"/>
              </a:buClr>
              <a:buSzPts val="1600"/>
              <a:buNone/>
              <a:defRPr b="1" sz="1600"/>
            </a:lvl4pPr>
            <a:lvl5pPr indent="-228600" lvl="4" marL="2286000" algn="l">
              <a:lnSpc>
                <a:spcPct val="100000"/>
              </a:lnSpc>
              <a:spcBef>
                <a:spcPts val="500"/>
              </a:spcBef>
              <a:spcAft>
                <a:spcPts val="0"/>
              </a:spcAft>
              <a:buClr>
                <a:srgbClr val="1F2B59"/>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1" name="Google Shape;31;p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000"/>
              </a:spcBef>
              <a:spcAft>
                <a:spcPts val="0"/>
              </a:spcAft>
              <a:buClr>
                <a:srgbClr val="1F2B59"/>
              </a:buClr>
              <a:buSzPts val="1800"/>
              <a:buNone/>
              <a:defRPr/>
            </a:lvl1pPr>
            <a:lvl2pPr indent="-228600" lvl="1" marL="914400" algn="l">
              <a:lnSpc>
                <a:spcPct val="100000"/>
              </a:lnSpc>
              <a:spcBef>
                <a:spcPts val="500"/>
              </a:spcBef>
              <a:spcAft>
                <a:spcPts val="0"/>
              </a:spcAft>
              <a:buClr>
                <a:srgbClr val="1F2B59"/>
              </a:buClr>
              <a:buSzPts val="1800"/>
              <a:buNone/>
              <a:defRPr/>
            </a:lvl2pPr>
            <a:lvl3pPr indent="-228600" lvl="2" marL="1371600" algn="l">
              <a:lnSpc>
                <a:spcPct val="100000"/>
              </a:lnSpc>
              <a:spcBef>
                <a:spcPts val="500"/>
              </a:spcBef>
              <a:spcAft>
                <a:spcPts val="0"/>
              </a:spcAft>
              <a:buClr>
                <a:srgbClr val="1F2B59"/>
              </a:buClr>
              <a:buSzPts val="1800"/>
              <a:buNone/>
              <a:defRPr/>
            </a:lvl3pPr>
            <a:lvl4pPr indent="-228600" lvl="3" marL="1828800" algn="l">
              <a:lnSpc>
                <a:spcPct val="100000"/>
              </a:lnSpc>
              <a:spcBef>
                <a:spcPts val="500"/>
              </a:spcBef>
              <a:spcAft>
                <a:spcPts val="0"/>
              </a:spcAft>
              <a:buClr>
                <a:srgbClr val="1F2B59"/>
              </a:buClr>
              <a:buSzPts val="1800"/>
              <a:buNone/>
              <a:defRPr/>
            </a:lvl4pPr>
            <a:lvl5pPr indent="-228600" lvl="4" marL="2286000" algn="l">
              <a:lnSpc>
                <a:spcPct val="100000"/>
              </a:lnSpc>
              <a:spcBef>
                <a:spcPts val="500"/>
              </a:spcBef>
              <a:spcAft>
                <a:spcPts val="0"/>
              </a:spcAft>
              <a:buClr>
                <a:srgbClr val="1F2B59"/>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Clr>
                <a:srgbClr val="1F2B59"/>
              </a:buClr>
              <a:buSzPts val="2400"/>
              <a:buNone/>
              <a:defRPr b="1" sz="2400"/>
            </a:lvl1pPr>
            <a:lvl2pPr indent="-228600" lvl="1" marL="914400" algn="l">
              <a:lnSpc>
                <a:spcPct val="100000"/>
              </a:lnSpc>
              <a:spcBef>
                <a:spcPts val="500"/>
              </a:spcBef>
              <a:spcAft>
                <a:spcPts val="0"/>
              </a:spcAft>
              <a:buClr>
                <a:srgbClr val="1F2B59"/>
              </a:buClr>
              <a:buSzPts val="2000"/>
              <a:buNone/>
              <a:defRPr b="1" sz="2000"/>
            </a:lvl2pPr>
            <a:lvl3pPr indent="-228600" lvl="2" marL="1371600" algn="l">
              <a:lnSpc>
                <a:spcPct val="100000"/>
              </a:lnSpc>
              <a:spcBef>
                <a:spcPts val="500"/>
              </a:spcBef>
              <a:spcAft>
                <a:spcPts val="0"/>
              </a:spcAft>
              <a:buClr>
                <a:srgbClr val="1F2B59"/>
              </a:buClr>
              <a:buSzPts val="1800"/>
              <a:buNone/>
              <a:defRPr b="1" sz="1800"/>
            </a:lvl3pPr>
            <a:lvl4pPr indent="-228600" lvl="3" marL="1828800" algn="l">
              <a:lnSpc>
                <a:spcPct val="100000"/>
              </a:lnSpc>
              <a:spcBef>
                <a:spcPts val="500"/>
              </a:spcBef>
              <a:spcAft>
                <a:spcPts val="0"/>
              </a:spcAft>
              <a:buClr>
                <a:srgbClr val="1F2B59"/>
              </a:buClr>
              <a:buSzPts val="1600"/>
              <a:buNone/>
              <a:defRPr b="1" sz="1600"/>
            </a:lvl4pPr>
            <a:lvl5pPr indent="-228600" lvl="4" marL="2286000" algn="l">
              <a:lnSpc>
                <a:spcPct val="100000"/>
              </a:lnSpc>
              <a:spcBef>
                <a:spcPts val="500"/>
              </a:spcBef>
              <a:spcAft>
                <a:spcPts val="0"/>
              </a:spcAft>
              <a:buClr>
                <a:srgbClr val="1F2B59"/>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3" name="Google Shape;33;p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000"/>
              </a:spcBef>
              <a:spcAft>
                <a:spcPts val="0"/>
              </a:spcAft>
              <a:buClr>
                <a:srgbClr val="1F2B59"/>
              </a:buClr>
              <a:buSzPts val="1800"/>
              <a:buNone/>
              <a:defRPr/>
            </a:lvl1pPr>
            <a:lvl2pPr indent="-228600" lvl="1" marL="914400" algn="l">
              <a:lnSpc>
                <a:spcPct val="100000"/>
              </a:lnSpc>
              <a:spcBef>
                <a:spcPts val="500"/>
              </a:spcBef>
              <a:spcAft>
                <a:spcPts val="0"/>
              </a:spcAft>
              <a:buClr>
                <a:srgbClr val="1F2B59"/>
              </a:buClr>
              <a:buSzPts val="1800"/>
              <a:buNone/>
              <a:defRPr/>
            </a:lvl2pPr>
            <a:lvl3pPr indent="-228600" lvl="2" marL="1371600" algn="l">
              <a:lnSpc>
                <a:spcPct val="100000"/>
              </a:lnSpc>
              <a:spcBef>
                <a:spcPts val="500"/>
              </a:spcBef>
              <a:spcAft>
                <a:spcPts val="0"/>
              </a:spcAft>
              <a:buClr>
                <a:srgbClr val="1F2B59"/>
              </a:buClr>
              <a:buSzPts val="1800"/>
              <a:buNone/>
              <a:defRPr/>
            </a:lvl3pPr>
            <a:lvl4pPr indent="-228600" lvl="3" marL="1828800" algn="l">
              <a:lnSpc>
                <a:spcPct val="100000"/>
              </a:lnSpc>
              <a:spcBef>
                <a:spcPts val="500"/>
              </a:spcBef>
              <a:spcAft>
                <a:spcPts val="0"/>
              </a:spcAft>
              <a:buClr>
                <a:srgbClr val="1F2B59"/>
              </a:buClr>
              <a:buSzPts val="1800"/>
              <a:buNone/>
              <a:defRPr/>
            </a:lvl4pPr>
            <a:lvl5pPr indent="-228600" lvl="4" marL="2286000" algn="l">
              <a:lnSpc>
                <a:spcPct val="100000"/>
              </a:lnSpc>
              <a:spcBef>
                <a:spcPts val="500"/>
              </a:spcBef>
              <a:spcAft>
                <a:spcPts val="0"/>
              </a:spcAft>
              <a:buClr>
                <a:srgbClr val="1F2B59"/>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37" name="Shape 37"/>
        <p:cNvGrpSpPr/>
        <p:nvPr/>
      </p:nvGrpSpPr>
      <p:grpSpPr>
        <a:xfrm>
          <a:off x="0" y="0"/>
          <a:ext cx="0" cy="0"/>
          <a:chOff x="0" y="0"/>
          <a:chExt cx="0" cy="0"/>
        </a:xfrm>
      </p:grpSpPr>
      <p:sp>
        <p:nvSpPr>
          <p:cNvPr id="38" name="Google Shape;38;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1F2B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000"/>
              </a:spcBef>
              <a:spcAft>
                <a:spcPts val="0"/>
              </a:spcAft>
              <a:buClr>
                <a:srgbClr val="1F2B59"/>
              </a:buClr>
              <a:buSzPts val="1800"/>
              <a:buNone/>
              <a:defRPr/>
            </a:lvl1pPr>
            <a:lvl2pPr indent="-228600" lvl="1" marL="914400" algn="l">
              <a:lnSpc>
                <a:spcPct val="100000"/>
              </a:lnSpc>
              <a:spcBef>
                <a:spcPts val="500"/>
              </a:spcBef>
              <a:spcAft>
                <a:spcPts val="0"/>
              </a:spcAft>
              <a:buClr>
                <a:srgbClr val="1F2B59"/>
              </a:buClr>
              <a:buSzPts val="1800"/>
              <a:buNone/>
              <a:defRPr/>
            </a:lvl2pPr>
            <a:lvl3pPr indent="-228600" lvl="2" marL="1371600" algn="l">
              <a:lnSpc>
                <a:spcPct val="100000"/>
              </a:lnSpc>
              <a:spcBef>
                <a:spcPts val="500"/>
              </a:spcBef>
              <a:spcAft>
                <a:spcPts val="0"/>
              </a:spcAft>
              <a:buClr>
                <a:srgbClr val="1F2B59"/>
              </a:buClr>
              <a:buSzPts val="1800"/>
              <a:buNone/>
              <a:defRPr/>
            </a:lvl3pPr>
            <a:lvl4pPr indent="-228600" lvl="3" marL="1828800" algn="l">
              <a:lnSpc>
                <a:spcPct val="100000"/>
              </a:lnSpc>
              <a:spcBef>
                <a:spcPts val="500"/>
              </a:spcBef>
              <a:spcAft>
                <a:spcPts val="0"/>
              </a:spcAft>
              <a:buClr>
                <a:srgbClr val="1F2B59"/>
              </a:buClr>
              <a:buSzPts val="1800"/>
              <a:buNone/>
              <a:defRPr/>
            </a:lvl4pPr>
            <a:lvl5pPr indent="-228600" lvl="4" marL="2286000" algn="l">
              <a:lnSpc>
                <a:spcPct val="100000"/>
              </a:lnSpc>
              <a:spcBef>
                <a:spcPts val="500"/>
              </a:spcBef>
              <a:spcAft>
                <a:spcPts val="0"/>
              </a:spcAft>
              <a:buClr>
                <a:srgbClr val="1F2B59"/>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43" name="Shape 43"/>
        <p:cNvGrpSpPr/>
        <p:nvPr/>
      </p:nvGrpSpPr>
      <p:grpSpPr>
        <a:xfrm>
          <a:off x="0" y="0"/>
          <a:ext cx="0" cy="0"/>
          <a:chOff x="0" y="0"/>
          <a:chExt cx="0" cy="0"/>
        </a:xfrm>
      </p:grpSpPr>
      <p:sp>
        <p:nvSpPr>
          <p:cNvPr id="44" name="Google Shape;44;p6"/>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rgbClr val="1F2B59"/>
              </a:buClr>
              <a:buSzPts val="3000"/>
              <a:buFont typeface="Poppins"/>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5" name="Google Shape;45;p6"/>
          <p:cNvSpPr txBox="1"/>
          <p:nvPr>
            <p:ph idx="1" type="body"/>
          </p:nvPr>
        </p:nvSpPr>
        <p:spPr>
          <a:xfrm>
            <a:off x="415600" y="1645433"/>
            <a:ext cx="11360800" cy="44464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Clr>
                <a:srgbClr val="1F2B59"/>
              </a:buClr>
              <a:buSzPts val="1800"/>
              <a:buChar char="●"/>
              <a:defRPr/>
            </a:lvl1pPr>
            <a:lvl2pPr indent="-317500" lvl="1" marL="914400" algn="l">
              <a:lnSpc>
                <a:spcPct val="100000"/>
              </a:lnSpc>
              <a:spcBef>
                <a:spcPts val="2133"/>
              </a:spcBef>
              <a:spcAft>
                <a:spcPts val="0"/>
              </a:spcAft>
              <a:buClr>
                <a:srgbClr val="1F2B59"/>
              </a:buClr>
              <a:buSzPts val="1400"/>
              <a:buChar char="○"/>
              <a:defRPr/>
            </a:lvl2pPr>
            <a:lvl3pPr indent="-317500" lvl="2" marL="1371600" algn="l">
              <a:lnSpc>
                <a:spcPct val="100000"/>
              </a:lnSpc>
              <a:spcBef>
                <a:spcPts val="2133"/>
              </a:spcBef>
              <a:spcAft>
                <a:spcPts val="0"/>
              </a:spcAft>
              <a:buClr>
                <a:srgbClr val="1F2B59"/>
              </a:buClr>
              <a:buSzPts val="1400"/>
              <a:buChar char="■"/>
              <a:defRPr/>
            </a:lvl3pPr>
            <a:lvl4pPr indent="-317500" lvl="3" marL="1828800" algn="l">
              <a:lnSpc>
                <a:spcPct val="100000"/>
              </a:lnSpc>
              <a:spcBef>
                <a:spcPts val="2133"/>
              </a:spcBef>
              <a:spcAft>
                <a:spcPts val="0"/>
              </a:spcAft>
              <a:buClr>
                <a:srgbClr val="1F2B59"/>
              </a:buClr>
              <a:buSzPts val="1400"/>
              <a:buChar char="●"/>
              <a:defRPr/>
            </a:lvl4pPr>
            <a:lvl5pPr indent="-317500" lvl="4" marL="2286000" algn="l">
              <a:lnSpc>
                <a:spcPct val="100000"/>
              </a:lnSpc>
              <a:spcBef>
                <a:spcPts val="2133"/>
              </a:spcBef>
              <a:spcAft>
                <a:spcPts val="0"/>
              </a:spcAft>
              <a:buClr>
                <a:srgbClr val="1F2B59"/>
              </a:buClr>
              <a:buSzPts val="1400"/>
              <a:buChar char="○"/>
              <a:defRPr/>
            </a:lvl5pPr>
            <a:lvl6pPr indent="-317500" lvl="5" marL="2743200" algn="l">
              <a:lnSpc>
                <a:spcPct val="90000"/>
              </a:lnSpc>
              <a:spcBef>
                <a:spcPts val="2133"/>
              </a:spcBef>
              <a:spcAft>
                <a:spcPts val="0"/>
              </a:spcAft>
              <a:buClr>
                <a:schemeClr val="dk1"/>
              </a:buClr>
              <a:buSzPts val="1400"/>
              <a:buChar char="■"/>
              <a:defRPr/>
            </a:lvl6pPr>
            <a:lvl7pPr indent="-317500" lvl="6" marL="3200400" algn="l">
              <a:lnSpc>
                <a:spcPct val="90000"/>
              </a:lnSpc>
              <a:spcBef>
                <a:spcPts val="2133"/>
              </a:spcBef>
              <a:spcAft>
                <a:spcPts val="0"/>
              </a:spcAft>
              <a:buClr>
                <a:schemeClr val="dk1"/>
              </a:buClr>
              <a:buSzPts val="1400"/>
              <a:buChar char="●"/>
              <a:defRPr/>
            </a:lvl7pPr>
            <a:lvl8pPr indent="-317500" lvl="7" marL="3657600" algn="l">
              <a:lnSpc>
                <a:spcPct val="90000"/>
              </a:lnSpc>
              <a:spcBef>
                <a:spcPts val="2133"/>
              </a:spcBef>
              <a:spcAft>
                <a:spcPts val="0"/>
              </a:spcAft>
              <a:buClr>
                <a:schemeClr val="dk1"/>
              </a:buClr>
              <a:buSzPts val="1400"/>
              <a:buChar char="○"/>
              <a:defRPr/>
            </a:lvl8pPr>
            <a:lvl9pPr indent="-317500" lvl="8" marL="4114800" algn="l">
              <a:lnSpc>
                <a:spcPct val="90000"/>
              </a:lnSpc>
              <a:spcBef>
                <a:spcPts val="2133"/>
              </a:spcBef>
              <a:spcAft>
                <a:spcPts val="2133"/>
              </a:spcAft>
              <a:buClr>
                <a:schemeClr val="dk1"/>
              </a:buClr>
              <a:buSzPts val="1400"/>
              <a:buChar char="■"/>
              <a:defRPr/>
            </a:lvl9pPr>
          </a:lstStyle>
          <a:p/>
        </p:txBody>
      </p:sp>
      <p:sp>
        <p:nvSpPr>
          <p:cNvPr id="46" name="Google Shape;46;p6"/>
          <p:cNvSpPr txBox="1"/>
          <p:nvPr>
            <p:ph idx="12" type="sldNum"/>
          </p:nvPr>
        </p:nvSpPr>
        <p:spPr>
          <a:xfrm>
            <a:off x="11330665" y="6251679"/>
            <a:ext cx="731600" cy="524800"/>
          </a:xfrm>
          <a:prstGeom prst="rect">
            <a:avLst/>
          </a:prstGeom>
          <a:noFill/>
          <a:ln>
            <a:noFill/>
          </a:ln>
        </p:spPr>
        <p:txBody>
          <a:bodyPr anchorCtr="0" anchor="ctr" bIns="91425" lIns="91425" spcFirstLastPara="1" rIns="91425" wrap="square" tIns="91425">
            <a:noAutofit/>
          </a:bodyPr>
          <a:lstStyle>
            <a:lvl1pPr indent="0" lvl="0" marL="0" algn="r">
              <a:buClr>
                <a:srgbClr val="888888"/>
              </a:buClr>
              <a:buSzPts val="1200"/>
              <a:buFont typeface="Calibri"/>
              <a:buNone/>
              <a:defRPr sz="1200">
                <a:solidFill>
                  <a:srgbClr val="888888"/>
                </a:solidFill>
                <a:latin typeface="Calibri"/>
                <a:ea typeface="Calibri"/>
                <a:cs typeface="Calibri"/>
                <a:sym typeface="Calibri"/>
              </a:defRPr>
            </a:lvl1pPr>
            <a:lvl2pPr indent="0" lvl="1" marL="0" algn="r">
              <a:buClr>
                <a:srgbClr val="888888"/>
              </a:buClr>
              <a:buSzPts val="1200"/>
              <a:buFont typeface="Calibri"/>
              <a:buNone/>
              <a:defRPr sz="1200">
                <a:solidFill>
                  <a:srgbClr val="888888"/>
                </a:solidFill>
                <a:latin typeface="Calibri"/>
                <a:ea typeface="Calibri"/>
                <a:cs typeface="Calibri"/>
                <a:sym typeface="Calibri"/>
              </a:defRPr>
            </a:lvl2pPr>
            <a:lvl3pPr indent="0" lvl="2" marL="0" algn="r">
              <a:buClr>
                <a:srgbClr val="888888"/>
              </a:buClr>
              <a:buSzPts val="1200"/>
              <a:buFont typeface="Calibri"/>
              <a:buNone/>
              <a:defRPr sz="1200">
                <a:solidFill>
                  <a:srgbClr val="888888"/>
                </a:solidFill>
                <a:latin typeface="Calibri"/>
                <a:ea typeface="Calibri"/>
                <a:cs typeface="Calibri"/>
                <a:sym typeface="Calibri"/>
              </a:defRPr>
            </a:lvl3pPr>
            <a:lvl4pPr indent="0" lvl="3" marL="0" algn="r">
              <a:buClr>
                <a:srgbClr val="888888"/>
              </a:buClr>
              <a:buSzPts val="1200"/>
              <a:buFont typeface="Calibri"/>
              <a:buNone/>
              <a:defRPr sz="1200">
                <a:solidFill>
                  <a:srgbClr val="888888"/>
                </a:solidFill>
                <a:latin typeface="Calibri"/>
                <a:ea typeface="Calibri"/>
                <a:cs typeface="Calibri"/>
                <a:sym typeface="Calibri"/>
              </a:defRPr>
            </a:lvl4pPr>
            <a:lvl5pPr indent="0" lvl="4" marL="0" algn="r">
              <a:buClr>
                <a:srgbClr val="888888"/>
              </a:buClr>
              <a:buSzPts val="1200"/>
              <a:buFont typeface="Calibri"/>
              <a:buNone/>
              <a:defRPr sz="1200">
                <a:solidFill>
                  <a:srgbClr val="888888"/>
                </a:solidFill>
                <a:latin typeface="Calibri"/>
                <a:ea typeface="Calibri"/>
                <a:cs typeface="Calibri"/>
                <a:sym typeface="Calibri"/>
              </a:defRPr>
            </a:lvl5pPr>
            <a:lvl6pPr indent="0" lvl="5" marL="0" algn="r">
              <a:buClr>
                <a:srgbClr val="888888"/>
              </a:buClr>
              <a:buSzPts val="1200"/>
              <a:buFont typeface="Calibri"/>
              <a:buNone/>
              <a:defRPr sz="1200">
                <a:solidFill>
                  <a:srgbClr val="888888"/>
                </a:solidFill>
                <a:latin typeface="Calibri"/>
                <a:ea typeface="Calibri"/>
                <a:cs typeface="Calibri"/>
                <a:sym typeface="Calibri"/>
              </a:defRPr>
            </a:lvl6pPr>
            <a:lvl7pPr indent="0" lvl="6" marL="0" algn="r">
              <a:buClr>
                <a:srgbClr val="888888"/>
              </a:buClr>
              <a:buSzPts val="1200"/>
              <a:buFont typeface="Calibri"/>
              <a:buNone/>
              <a:defRPr sz="1200">
                <a:solidFill>
                  <a:srgbClr val="888888"/>
                </a:solidFill>
                <a:latin typeface="Calibri"/>
                <a:ea typeface="Calibri"/>
                <a:cs typeface="Calibri"/>
                <a:sym typeface="Calibri"/>
              </a:defRPr>
            </a:lvl7pPr>
            <a:lvl8pPr indent="0" lvl="7" marL="0" algn="r">
              <a:buClr>
                <a:srgbClr val="888888"/>
              </a:buClr>
              <a:buSzPts val="1200"/>
              <a:buFont typeface="Calibri"/>
              <a:buNone/>
              <a:defRPr sz="1200">
                <a:solidFill>
                  <a:srgbClr val="888888"/>
                </a:solidFill>
                <a:latin typeface="Calibri"/>
                <a:ea typeface="Calibri"/>
                <a:cs typeface="Calibri"/>
                <a:sym typeface="Calibri"/>
              </a:defRPr>
            </a:lvl8pPr>
            <a:lvl9pPr indent="0" lvl="8" marL="0" algn="r">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47" name="Shape 47"/>
        <p:cNvGrpSpPr/>
        <p:nvPr/>
      </p:nvGrpSpPr>
      <p:grpSpPr>
        <a:xfrm>
          <a:off x="0" y="0"/>
          <a:ext cx="0" cy="0"/>
          <a:chOff x="0" y="0"/>
          <a:chExt cx="0" cy="0"/>
        </a:xfrm>
      </p:grpSpPr>
      <p:sp>
        <p:nvSpPr>
          <p:cNvPr id="48" name="Google Shape;48;p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rgbClr val="1F2B59"/>
              </a:buClr>
              <a:buSzPts val="6000"/>
              <a:buFont typeface="Poppins"/>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000"/>
              </a:spcBef>
              <a:spcAft>
                <a:spcPts val="0"/>
              </a:spcAft>
              <a:buClr>
                <a:srgbClr val="888888"/>
              </a:buClr>
              <a:buSzPts val="2400"/>
              <a:buNone/>
              <a:defRPr sz="2400">
                <a:solidFill>
                  <a:srgbClr val="888888"/>
                </a:solidFill>
              </a:defRPr>
            </a:lvl1pPr>
            <a:lvl2pPr indent="-228600" lvl="1" marL="914400" algn="l">
              <a:lnSpc>
                <a:spcPct val="100000"/>
              </a:lnSpc>
              <a:spcBef>
                <a:spcPts val="500"/>
              </a:spcBef>
              <a:spcAft>
                <a:spcPts val="0"/>
              </a:spcAft>
              <a:buClr>
                <a:srgbClr val="888888"/>
              </a:buClr>
              <a:buSzPts val="2000"/>
              <a:buNone/>
              <a:defRPr sz="2000">
                <a:solidFill>
                  <a:srgbClr val="888888"/>
                </a:solidFill>
              </a:defRPr>
            </a:lvl2pPr>
            <a:lvl3pPr indent="-228600" lvl="2" marL="1371600" algn="l">
              <a:lnSpc>
                <a:spcPct val="100000"/>
              </a:lnSpc>
              <a:spcBef>
                <a:spcPts val="500"/>
              </a:spcBef>
              <a:spcAft>
                <a:spcPts val="0"/>
              </a:spcAft>
              <a:buClr>
                <a:srgbClr val="888888"/>
              </a:buClr>
              <a:buSzPts val="1800"/>
              <a:buNone/>
              <a:defRPr sz="1800">
                <a:solidFill>
                  <a:srgbClr val="888888"/>
                </a:solidFill>
              </a:defRPr>
            </a:lvl3pPr>
            <a:lvl4pPr indent="-228600" lvl="3" marL="1828800" algn="l">
              <a:lnSpc>
                <a:spcPct val="100000"/>
              </a:lnSpc>
              <a:spcBef>
                <a:spcPts val="500"/>
              </a:spcBef>
              <a:spcAft>
                <a:spcPts val="0"/>
              </a:spcAft>
              <a:buClr>
                <a:srgbClr val="888888"/>
              </a:buClr>
              <a:buSzPts val="1600"/>
              <a:buNone/>
              <a:defRPr sz="1600">
                <a:solidFill>
                  <a:srgbClr val="888888"/>
                </a:solidFill>
              </a:defRPr>
            </a:lvl4pPr>
            <a:lvl5pPr indent="-228600" lvl="4" marL="2286000" algn="l">
              <a:lnSpc>
                <a:spcPct val="10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50" name="Google Shape;50;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1F2B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8" name="Shape 58"/>
        <p:cNvGrpSpPr/>
        <p:nvPr/>
      </p:nvGrpSpPr>
      <p:grpSpPr>
        <a:xfrm>
          <a:off x="0" y="0"/>
          <a:ext cx="0" cy="0"/>
          <a:chOff x="0" y="0"/>
          <a:chExt cx="0" cy="0"/>
        </a:xfrm>
      </p:grpSpPr>
      <p:sp>
        <p:nvSpPr>
          <p:cNvPr id="59" name="Google Shape;59;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62" name="Shape 62"/>
        <p:cNvGrpSpPr/>
        <p:nvPr/>
      </p:nvGrpSpPr>
      <p:grpSpPr>
        <a:xfrm>
          <a:off x="0" y="0"/>
          <a:ext cx="0" cy="0"/>
          <a:chOff x="0" y="0"/>
          <a:chExt cx="0" cy="0"/>
        </a:xfrm>
      </p:grpSpPr>
      <p:sp>
        <p:nvSpPr>
          <p:cNvPr id="63" name="Google Shape;63;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rgbClr val="1F2B59"/>
              </a:buClr>
              <a:buSzPts val="3200"/>
              <a:buFont typeface="Poppi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1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000"/>
              </a:spcBef>
              <a:spcAft>
                <a:spcPts val="0"/>
              </a:spcAft>
              <a:buClr>
                <a:srgbClr val="1F2B59"/>
              </a:buClr>
              <a:buSzPts val="3200"/>
              <a:buNone/>
              <a:defRPr sz="3200"/>
            </a:lvl1pPr>
            <a:lvl2pPr indent="-228600" lvl="1" marL="914400" algn="l">
              <a:lnSpc>
                <a:spcPct val="100000"/>
              </a:lnSpc>
              <a:spcBef>
                <a:spcPts val="500"/>
              </a:spcBef>
              <a:spcAft>
                <a:spcPts val="0"/>
              </a:spcAft>
              <a:buClr>
                <a:srgbClr val="1F2B59"/>
              </a:buClr>
              <a:buSzPts val="2800"/>
              <a:buNone/>
              <a:defRPr sz="2800"/>
            </a:lvl2pPr>
            <a:lvl3pPr indent="-228600" lvl="2" marL="1371600" algn="l">
              <a:lnSpc>
                <a:spcPct val="100000"/>
              </a:lnSpc>
              <a:spcBef>
                <a:spcPts val="500"/>
              </a:spcBef>
              <a:spcAft>
                <a:spcPts val="0"/>
              </a:spcAft>
              <a:buClr>
                <a:srgbClr val="1F2B59"/>
              </a:buClr>
              <a:buSzPts val="2400"/>
              <a:buNone/>
              <a:defRPr sz="2400"/>
            </a:lvl3pPr>
            <a:lvl4pPr indent="-228600" lvl="3" marL="1828800" algn="l">
              <a:lnSpc>
                <a:spcPct val="100000"/>
              </a:lnSpc>
              <a:spcBef>
                <a:spcPts val="500"/>
              </a:spcBef>
              <a:spcAft>
                <a:spcPts val="0"/>
              </a:spcAft>
              <a:buClr>
                <a:srgbClr val="1F2B59"/>
              </a:buClr>
              <a:buSzPts val="2000"/>
              <a:buNone/>
              <a:defRPr sz="2000"/>
            </a:lvl4pPr>
            <a:lvl5pPr indent="-228600" lvl="4" marL="2286000" algn="l">
              <a:lnSpc>
                <a:spcPct val="100000"/>
              </a:lnSpc>
              <a:spcBef>
                <a:spcPts val="500"/>
              </a:spcBef>
              <a:spcAft>
                <a:spcPts val="0"/>
              </a:spcAft>
              <a:buClr>
                <a:srgbClr val="1F2B59"/>
              </a:buClr>
              <a:buSzPts val="2000"/>
              <a:buNone/>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5" name="Google Shape;65;p1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000"/>
              </a:spcBef>
              <a:spcAft>
                <a:spcPts val="0"/>
              </a:spcAft>
              <a:buClr>
                <a:srgbClr val="1F2B59"/>
              </a:buClr>
              <a:buSzPts val="1600"/>
              <a:buNone/>
              <a:defRPr sz="1600"/>
            </a:lvl1pPr>
            <a:lvl2pPr indent="-228600" lvl="1" marL="914400" algn="l">
              <a:lnSpc>
                <a:spcPct val="100000"/>
              </a:lnSpc>
              <a:spcBef>
                <a:spcPts val="500"/>
              </a:spcBef>
              <a:spcAft>
                <a:spcPts val="0"/>
              </a:spcAft>
              <a:buClr>
                <a:srgbClr val="1F2B59"/>
              </a:buClr>
              <a:buSzPts val="1400"/>
              <a:buNone/>
              <a:defRPr sz="1400"/>
            </a:lvl2pPr>
            <a:lvl3pPr indent="-228600" lvl="2" marL="1371600" algn="l">
              <a:lnSpc>
                <a:spcPct val="100000"/>
              </a:lnSpc>
              <a:spcBef>
                <a:spcPts val="500"/>
              </a:spcBef>
              <a:spcAft>
                <a:spcPts val="0"/>
              </a:spcAft>
              <a:buClr>
                <a:srgbClr val="1F2B59"/>
              </a:buClr>
              <a:buSzPts val="1200"/>
              <a:buNone/>
              <a:defRPr sz="1200"/>
            </a:lvl3pPr>
            <a:lvl4pPr indent="-228600" lvl="3" marL="1828800" algn="l">
              <a:lnSpc>
                <a:spcPct val="100000"/>
              </a:lnSpc>
              <a:spcBef>
                <a:spcPts val="500"/>
              </a:spcBef>
              <a:spcAft>
                <a:spcPts val="0"/>
              </a:spcAft>
              <a:buClr>
                <a:srgbClr val="1F2B59"/>
              </a:buClr>
              <a:buSzPts val="1000"/>
              <a:buNone/>
              <a:defRPr sz="1000"/>
            </a:lvl4pPr>
            <a:lvl5pPr indent="-228600" lvl="4" marL="2286000" algn="l">
              <a:lnSpc>
                <a:spcPct val="100000"/>
              </a:lnSpc>
              <a:spcBef>
                <a:spcPts val="500"/>
              </a:spcBef>
              <a:spcAft>
                <a:spcPts val="0"/>
              </a:spcAft>
              <a:buClr>
                <a:srgbClr val="1F2B59"/>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6" name="Google Shape;66;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69" name="Shape 69"/>
        <p:cNvGrpSpPr/>
        <p:nvPr/>
      </p:nvGrpSpPr>
      <p:grpSpPr>
        <a:xfrm>
          <a:off x="0" y="0"/>
          <a:ext cx="0" cy="0"/>
          <a:chOff x="0" y="0"/>
          <a:chExt cx="0" cy="0"/>
        </a:xfrm>
      </p:grpSpPr>
      <p:sp>
        <p:nvSpPr>
          <p:cNvPr id="70" name="Google Shape;70;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rgbClr val="1F2B59"/>
              </a:buClr>
              <a:buSzPts val="3200"/>
              <a:buFont typeface="Poppi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11"/>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1000"/>
              </a:spcBef>
              <a:spcAft>
                <a:spcPts val="0"/>
              </a:spcAft>
              <a:buClr>
                <a:srgbClr val="1F2B59"/>
              </a:buClr>
              <a:buSzPts val="3200"/>
              <a:buFont typeface="Arial"/>
              <a:buNone/>
              <a:defRPr b="0" i="0" sz="3200" u="none" cap="none" strike="noStrike">
                <a:solidFill>
                  <a:srgbClr val="1F2B59"/>
                </a:solidFill>
                <a:latin typeface="Poppins"/>
                <a:ea typeface="Poppins"/>
                <a:cs typeface="Poppins"/>
                <a:sym typeface="Poppins"/>
              </a:defRPr>
            </a:lvl1pPr>
            <a:lvl2pPr lvl="1" marR="0" rtl="0" algn="l">
              <a:lnSpc>
                <a:spcPct val="100000"/>
              </a:lnSpc>
              <a:spcBef>
                <a:spcPts val="500"/>
              </a:spcBef>
              <a:spcAft>
                <a:spcPts val="0"/>
              </a:spcAft>
              <a:buClr>
                <a:srgbClr val="1F2B59"/>
              </a:buClr>
              <a:buSzPts val="2800"/>
              <a:buFont typeface="Arial"/>
              <a:buNone/>
              <a:defRPr b="0" i="0" sz="2800" u="none" cap="none" strike="noStrike">
                <a:solidFill>
                  <a:srgbClr val="1F2B59"/>
                </a:solidFill>
                <a:latin typeface="Poppins"/>
                <a:ea typeface="Poppins"/>
                <a:cs typeface="Poppins"/>
                <a:sym typeface="Poppins"/>
              </a:defRPr>
            </a:lvl2pPr>
            <a:lvl3pPr lvl="2" marR="0" rtl="0" algn="l">
              <a:lnSpc>
                <a:spcPct val="100000"/>
              </a:lnSpc>
              <a:spcBef>
                <a:spcPts val="500"/>
              </a:spcBef>
              <a:spcAft>
                <a:spcPts val="0"/>
              </a:spcAft>
              <a:buClr>
                <a:srgbClr val="1F2B59"/>
              </a:buClr>
              <a:buSzPts val="2400"/>
              <a:buFont typeface="Arial"/>
              <a:buNone/>
              <a:defRPr b="0" i="0" sz="2400" u="none" cap="none" strike="noStrike">
                <a:solidFill>
                  <a:srgbClr val="1F2B59"/>
                </a:solidFill>
                <a:latin typeface="Poppins"/>
                <a:ea typeface="Poppins"/>
                <a:cs typeface="Poppins"/>
                <a:sym typeface="Poppins"/>
              </a:defRPr>
            </a:lvl3pPr>
            <a:lvl4pPr lvl="3" marR="0" rtl="0" algn="l">
              <a:lnSpc>
                <a:spcPct val="100000"/>
              </a:lnSpc>
              <a:spcBef>
                <a:spcPts val="500"/>
              </a:spcBef>
              <a:spcAft>
                <a:spcPts val="0"/>
              </a:spcAft>
              <a:buClr>
                <a:srgbClr val="1F2B59"/>
              </a:buClr>
              <a:buSzPts val="2000"/>
              <a:buFont typeface="Arial"/>
              <a:buNone/>
              <a:defRPr b="0" i="0" sz="2000" u="none" cap="none" strike="noStrike">
                <a:solidFill>
                  <a:srgbClr val="1F2B59"/>
                </a:solidFill>
                <a:latin typeface="Poppins"/>
                <a:ea typeface="Poppins"/>
                <a:cs typeface="Poppins"/>
                <a:sym typeface="Poppins"/>
              </a:defRPr>
            </a:lvl4pPr>
            <a:lvl5pPr lvl="4" marR="0" rtl="0" algn="l">
              <a:lnSpc>
                <a:spcPct val="100000"/>
              </a:lnSpc>
              <a:spcBef>
                <a:spcPts val="500"/>
              </a:spcBef>
              <a:spcAft>
                <a:spcPts val="0"/>
              </a:spcAft>
              <a:buClr>
                <a:srgbClr val="1F2B59"/>
              </a:buClr>
              <a:buSzPts val="2000"/>
              <a:buFont typeface="Arial"/>
              <a:buNone/>
              <a:defRPr b="0" i="0" sz="2000" u="none" cap="none" strike="noStrike">
                <a:solidFill>
                  <a:srgbClr val="1F2B59"/>
                </a:solidFill>
                <a:latin typeface="Poppins"/>
                <a:ea typeface="Poppins"/>
                <a:cs typeface="Poppins"/>
                <a:sym typeface="Poppins"/>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72" name="Google Shape;72;p1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000"/>
              </a:spcBef>
              <a:spcAft>
                <a:spcPts val="0"/>
              </a:spcAft>
              <a:buClr>
                <a:srgbClr val="1F2B59"/>
              </a:buClr>
              <a:buSzPts val="1600"/>
              <a:buNone/>
              <a:defRPr sz="1600"/>
            </a:lvl1pPr>
            <a:lvl2pPr indent="-228600" lvl="1" marL="914400" algn="l">
              <a:lnSpc>
                <a:spcPct val="100000"/>
              </a:lnSpc>
              <a:spcBef>
                <a:spcPts val="500"/>
              </a:spcBef>
              <a:spcAft>
                <a:spcPts val="0"/>
              </a:spcAft>
              <a:buClr>
                <a:srgbClr val="1F2B59"/>
              </a:buClr>
              <a:buSzPts val="1400"/>
              <a:buNone/>
              <a:defRPr sz="1400"/>
            </a:lvl2pPr>
            <a:lvl3pPr indent="-228600" lvl="2" marL="1371600" algn="l">
              <a:lnSpc>
                <a:spcPct val="100000"/>
              </a:lnSpc>
              <a:spcBef>
                <a:spcPts val="500"/>
              </a:spcBef>
              <a:spcAft>
                <a:spcPts val="0"/>
              </a:spcAft>
              <a:buClr>
                <a:srgbClr val="1F2B59"/>
              </a:buClr>
              <a:buSzPts val="1200"/>
              <a:buNone/>
              <a:defRPr sz="1200"/>
            </a:lvl3pPr>
            <a:lvl4pPr indent="-228600" lvl="3" marL="1828800" algn="l">
              <a:lnSpc>
                <a:spcPct val="100000"/>
              </a:lnSpc>
              <a:spcBef>
                <a:spcPts val="500"/>
              </a:spcBef>
              <a:spcAft>
                <a:spcPts val="0"/>
              </a:spcAft>
              <a:buClr>
                <a:srgbClr val="1F2B59"/>
              </a:buClr>
              <a:buSzPts val="1000"/>
              <a:buNone/>
              <a:defRPr sz="1000"/>
            </a:lvl4pPr>
            <a:lvl5pPr indent="-228600" lvl="4" marL="2286000" algn="l">
              <a:lnSpc>
                <a:spcPct val="100000"/>
              </a:lnSpc>
              <a:spcBef>
                <a:spcPts val="500"/>
              </a:spcBef>
              <a:spcAft>
                <a:spcPts val="0"/>
              </a:spcAft>
              <a:buClr>
                <a:srgbClr val="1F2B59"/>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3" name="Google Shape;73;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76" name="Shape 76"/>
        <p:cNvGrpSpPr/>
        <p:nvPr/>
      </p:nvGrpSpPr>
      <p:grpSpPr>
        <a:xfrm>
          <a:off x="0" y="0"/>
          <a:ext cx="0" cy="0"/>
          <a:chOff x="0" y="0"/>
          <a:chExt cx="0" cy="0"/>
        </a:xfrm>
      </p:grpSpPr>
      <p:sp>
        <p:nvSpPr>
          <p:cNvPr id="77" name="Google Shape;77;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1F2B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000"/>
              </a:spcBef>
              <a:spcAft>
                <a:spcPts val="0"/>
              </a:spcAft>
              <a:buClr>
                <a:srgbClr val="1F2B59"/>
              </a:buClr>
              <a:buSzPts val="1800"/>
              <a:buNone/>
              <a:defRPr/>
            </a:lvl1pPr>
            <a:lvl2pPr indent="-228600" lvl="1" marL="914400" algn="l">
              <a:lnSpc>
                <a:spcPct val="100000"/>
              </a:lnSpc>
              <a:spcBef>
                <a:spcPts val="500"/>
              </a:spcBef>
              <a:spcAft>
                <a:spcPts val="0"/>
              </a:spcAft>
              <a:buClr>
                <a:srgbClr val="1F2B59"/>
              </a:buClr>
              <a:buSzPts val="1800"/>
              <a:buNone/>
              <a:defRPr/>
            </a:lvl2pPr>
            <a:lvl3pPr indent="-228600" lvl="2" marL="1371600" algn="l">
              <a:lnSpc>
                <a:spcPct val="100000"/>
              </a:lnSpc>
              <a:spcBef>
                <a:spcPts val="500"/>
              </a:spcBef>
              <a:spcAft>
                <a:spcPts val="0"/>
              </a:spcAft>
              <a:buClr>
                <a:srgbClr val="1F2B59"/>
              </a:buClr>
              <a:buSzPts val="1800"/>
              <a:buNone/>
              <a:defRPr/>
            </a:lvl3pPr>
            <a:lvl4pPr indent="-228600" lvl="3" marL="1828800" algn="l">
              <a:lnSpc>
                <a:spcPct val="100000"/>
              </a:lnSpc>
              <a:spcBef>
                <a:spcPts val="500"/>
              </a:spcBef>
              <a:spcAft>
                <a:spcPts val="0"/>
              </a:spcAft>
              <a:buClr>
                <a:srgbClr val="1F2B59"/>
              </a:buClr>
              <a:buSzPts val="1800"/>
              <a:buNone/>
              <a:defRPr/>
            </a:lvl4pPr>
            <a:lvl5pPr indent="-228600" lvl="4" marL="2286000" algn="l">
              <a:lnSpc>
                <a:spcPct val="100000"/>
              </a:lnSpc>
              <a:spcBef>
                <a:spcPts val="500"/>
              </a:spcBef>
              <a:spcAft>
                <a:spcPts val="0"/>
              </a:spcAft>
              <a:buClr>
                <a:srgbClr val="1F2B59"/>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82" name="Shape 82"/>
        <p:cNvGrpSpPr/>
        <p:nvPr/>
      </p:nvGrpSpPr>
      <p:grpSpPr>
        <a:xfrm>
          <a:off x="0" y="0"/>
          <a:ext cx="0" cy="0"/>
          <a:chOff x="0" y="0"/>
          <a:chExt cx="0" cy="0"/>
        </a:xfrm>
      </p:grpSpPr>
      <p:sp>
        <p:nvSpPr>
          <p:cNvPr id="83" name="Google Shape;83;p1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1F2B5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1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000"/>
              </a:spcBef>
              <a:spcAft>
                <a:spcPts val="0"/>
              </a:spcAft>
              <a:buClr>
                <a:srgbClr val="1F2B59"/>
              </a:buClr>
              <a:buSzPts val="1800"/>
              <a:buNone/>
              <a:defRPr/>
            </a:lvl1pPr>
            <a:lvl2pPr indent="-228600" lvl="1" marL="914400" algn="l">
              <a:lnSpc>
                <a:spcPct val="100000"/>
              </a:lnSpc>
              <a:spcBef>
                <a:spcPts val="500"/>
              </a:spcBef>
              <a:spcAft>
                <a:spcPts val="0"/>
              </a:spcAft>
              <a:buClr>
                <a:srgbClr val="1F2B59"/>
              </a:buClr>
              <a:buSzPts val="1800"/>
              <a:buNone/>
              <a:defRPr/>
            </a:lvl2pPr>
            <a:lvl3pPr indent="-228600" lvl="2" marL="1371600" algn="l">
              <a:lnSpc>
                <a:spcPct val="100000"/>
              </a:lnSpc>
              <a:spcBef>
                <a:spcPts val="500"/>
              </a:spcBef>
              <a:spcAft>
                <a:spcPts val="0"/>
              </a:spcAft>
              <a:buClr>
                <a:srgbClr val="1F2B59"/>
              </a:buClr>
              <a:buSzPts val="1800"/>
              <a:buNone/>
              <a:defRPr/>
            </a:lvl3pPr>
            <a:lvl4pPr indent="-228600" lvl="3" marL="1828800" algn="l">
              <a:lnSpc>
                <a:spcPct val="100000"/>
              </a:lnSpc>
              <a:spcBef>
                <a:spcPts val="500"/>
              </a:spcBef>
              <a:spcAft>
                <a:spcPts val="0"/>
              </a:spcAft>
              <a:buClr>
                <a:srgbClr val="1F2B59"/>
              </a:buClr>
              <a:buSzPts val="1800"/>
              <a:buNone/>
              <a:defRPr/>
            </a:lvl4pPr>
            <a:lvl5pPr indent="-228600" lvl="4" marL="2286000" algn="l">
              <a:lnSpc>
                <a:spcPct val="100000"/>
              </a:lnSpc>
              <a:spcBef>
                <a:spcPts val="500"/>
              </a:spcBef>
              <a:spcAft>
                <a:spcPts val="0"/>
              </a:spcAft>
              <a:buClr>
                <a:srgbClr val="1F2B59"/>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5" name="Google Shape;85;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4" name="Shape 94"/>
        <p:cNvGrpSpPr/>
        <p:nvPr/>
      </p:nvGrpSpPr>
      <p:grpSpPr>
        <a:xfrm>
          <a:off x="0" y="0"/>
          <a:ext cx="0" cy="0"/>
          <a:chOff x="0" y="0"/>
          <a:chExt cx="0" cy="0"/>
        </a:xfrm>
      </p:grpSpPr>
      <p:sp>
        <p:nvSpPr>
          <p:cNvPr id="95" name="Google Shape;95;p15"/>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Autofit/>
          </a:bodyPr>
          <a:lstStyle>
            <a:lvl1pPr lvl="0" rtl="0" algn="ctr">
              <a:lnSpc>
                <a:spcPct val="90000"/>
              </a:lnSpc>
              <a:spcBef>
                <a:spcPts val="0"/>
              </a:spcBef>
              <a:spcAft>
                <a:spcPts val="0"/>
              </a:spcAft>
              <a:buClr>
                <a:schemeClr val="dk1"/>
              </a:buClr>
              <a:buSzPts val="6000"/>
              <a:buFont typeface="Calibri"/>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6" name="Google Shape;96;p15"/>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Autofit/>
          </a:bodyPr>
          <a:lstStyle>
            <a:lvl1pPr lvl="0" rtl="0" algn="ctr">
              <a:lnSpc>
                <a:spcPct val="90000"/>
              </a:lnSpc>
              <a:spcBef>
                <a:spcPts val="1000"/>
              </a:spcBef>
              <a:spcAft>
                <a:spcPts val="0"/>
              </a:spcAft>
              <a:buClr>
                <a:schemeClr val="dk1"/>
              </a:buClr>
              <a:buSzPts val="2400"/>
              <a:buNone/>
              <a:defRPr sz="2400"/>
            </a:lvl1pPr>
            <a:lvl2pPr lvl="1" rtl="0" algn="ctr">
              <a:lnSpc>
                <a:spcPct val="90000"/>
              </a:lnSpc>
              <a:spcBef>
                <a:spcPts val="500"/>
              </a:spcBef>
              <a:spcAft>
                <a:spcPts val="0"/>
              </a:spcAft>
              <a:buClr>
                <a:schemeClr val="dk1"/>
              </a:buClr>
              <a:buSzPts val="2000"/>
              <a:buNone/>
              <a:defRPr sz="2000"/>
            </a:lvl2pPr>
            <a:lvl3pPr lvl="2" rtl="0" algn="ctr">
              <a:lnSpc>
                <a:spcPct val="90000"/>
              </a:lnSpc>
              <a:spcBef>
                <a:spcPts val="500"/>
              </a:spcBef>
              <a:spcAft>
                <a:spcPts val="0"/>
              </a:spcAft>
              <a:buClr>
                <a:schemeClr val="dk1"/>
              </a:buClr>
              <a:buSzPts val="1800"/>
              <a:buNone/>
              <a:defRPr sz="1800"/>
            </a:lvl3pPr>
            <a:lvl4pPr lvl="3" rtl="0" algn="ctr">
              <a:lnSpc>
                <a:spcPct val="90000"/>
              </a:lnSpc>
              <a:spcBef>
                <a:spcPts val="500"/>
              </a:spcBef>
              <a:spcAft>
                <a:spcPts val="0"/>
              </a:spcAft>
              <a:buClr>
                <a:schemeClr val="dk1"/>
              </a:buClr>
              <a:buSzPts val="1600"/>
              <a:buNone/>
              <a:defRPr sz="1600"/>
            </a:lvl4pPr>
            <a:lvl5pPr lvl="4" rtl="0" algn="ctr">
              <a:lnSpc>
                <a:spcPct val="90000"/>
              </a:lnSpc>
              <a:spcBef>
                <a:spcPts val="500"/>
              </a:spcBef>
              <a:spcAft>
                <a:spcPts val="0"/>
              </a:spcAft>
              <a:buClr>
                <a:schemeClr val="dk1"/>
              </a:buClr>
              <a:buSzPts val="1600"/>
              <a:buNone/>
              <a:defRPr sz="1600"/>
            </a:lvl5pPr>
            <a:lvl6pPr lvl="5" rtl="0" algn="ctr">
              <a:lnSpc>
                <a:spcPct val="90000"/>
              </a:lnSpc>
              <a:spcBef>
                <a:spcPts val="500"/>
              </a:spcBef>
              <a:spcAft>
                <a:spcPts val="0"/>
              </a:spcAft>
              <a:buClr>
                <a:schemeClr val="dk1"/>
              </a:buClr>
              <a:buSzPts val="1600"/>
              <a:buNone/>
              <a:defRPr sz="1600"/>
            </a:lvl6pPr>
            <a:lvl7pPr lvl="6" rtl="0" algn="ctr">
              <a:lnSpc>
                <a:spcPct val="90000"/>
              </a:lnSpc>
              <a:spcBef>
                <a:spcPts val="500"/>
              </a:spcBef>
              <a:spcAft>
                <a:spcPts val="0"/>
              </a:spcAft>
              <a:buClr>
                <a:schemeClr val="dk1"/>
              </a:buClr>
              <a:buSzPts val="1600"/>
              <a:buNone/>
              <a:defRPr sz="1600"/>
            </a:lvl7pPr>
            <a:lvl8pPr lvl="7" rtl="0" algn="ctr">
              <a:lnSpc>
                <a:spcPct val="90000"/>
              </a:lnSpc>
              <a:spcBef>
                <a:spcPts val="500"/>
              </a:spcBef>
              <a:spcAft>
                <a:spcPts val="0"/>
              </a:spcAft>
              <a:buClr>
                <a:schemeClr val="dk1"/>
              </a:buClr>
              <a:buSzPts val="1600"/>
              <a:buNone/>
              <a:defRPr sz="1600"/>
            </a:lvl8pPr>
            <a:lvl9pPr lvl="8" rtl="0" algn="ctr">
              <a:lnSpc>
                <a:spcPct val="90000"/>
              </a:lnSpc>
              <a:spcBef>
                <a:spcPts val="500"/>
              </a:spcBef>
              <a:spcAft>
                <a:spcPts val="0"/>
              </a:spcAft>
              <a:buClr>
                <a:schemeClr val="dk1"/>
              </a:buClr>
              <a:buSzPts val="1600"/>
              <a:buNone/>
              <a:defRPr sz="1600"/>
            </a:lvl9pPr>
          </a:lstStyle>
          <a:p/>
        </p:txBody>
      </p:sp>
      <p:sp>
        <p:nvSpPr>
          <p:cNvPr id="97" name="Google Shape;97;p15"/>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8" name="Google Shape;98;p15"/>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9" name="Google Shape;99;p1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100" name="Shape 100"/>
        <p:cNvGrpSpPr/>
        <p:nvPr/>
      </p:nvGrpSpPr>
      <p:grpSpPr>
        <a:xfrm>
          <a:off x="0" y="0"/>
          <a:ext cx="0" cy="0"/>
          <a:chOff x="0" y="0"/>
          <a:chExt cx="0" cy="0"/>
        </a:xfrm>
      </p:grpSpPr>
      <p:sp>
        <p:nvSpPr>
          <p:cNvPr id="101" name="Google Shape;101;p1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rtl="0" algn="l">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02" name="Google Shape;102;p16"/>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Autofit/>
          </a:bodyPr>
          <a:lstStyle>
            <a:lvl1pPr indent="-342900" lvl="0" marL="457200" rtl="0" algn="l">
              <a:lnSpc>
                <a:spcPct val="90000"/>
              </a:lnSpc>
              <a:spcBef>
                <a:spcPts val="1000"/>
              </a:spcBef>
              <a:spcAft>
                <a:spcPts val="0"/>
              </a:spcAft>
              <a:buClr>
                <a:schemeClr val="dk1"/>
              </a:buClr>
              <a:buSzPts val="1800"/>
              <a:buChar char="•"/>
              <a:defRPr/>
            </a:lvl1pPr>
            <a:lvl2pPr indent="-342900" lvl="1" marL="914400" rtl="0" algn="l">
              <a:lnSpc>
                <a:spcPct val="90000"/>
              </a:lnSpc>
              <a:spcBef>
                <a:spcPts val="500"/>
              </a:spcBef>
              <a:spcAft>
                <a:spcPts val="0"/>
              </a:spcAft>
              <a:buClr>
                <a:schemeClr val="dk1"/>
              </a:buClr>
              <a:buSzPts val="1800"/>
              <a:buChar char="•"/>
              <a:defRPr/>
            </a:lvl2pPr>
            <a:lvl3pPr indent="-342900" lvl="2" marL="1371600" rtl="0" algn="l">
              <a:lnSpc>
                <a:spcPct val="90000"/>
              </a:lnSpc>
              <a:spcBef>
                <a:spcPts val="500"/>
              </a:spcBef>
              <a:spcAft>
                <a:spcPts val="0"/>
              </a:spcAft>
              <a:buClr>
                <a:schemeClr val="dk1"/>
              </a:buClr>
              <a:buSzPts val="1800"/>
              <a:buChar char="•"/>
              <a:defRPr/>
            </a:lvl3pPr>
            <a:lvl4pPr indent="-342900" lvl="3" marL="1828800" rtl="0" algn="l">
              <a:lnSpc>
                <a:spcPct val="90000"/>
              </a:lnSpc>
              <a:spcBef>
                <a:spcPts val="500"/>
              </a:spcBef>
              <a:spcAft>
                <a:spcPts val="0"/>
              </a:spcAft>
              <a:buClr>
                <a:schemeClr val="dk1"/>
              </a:buClr>
              <a:buSzPts val="1800"/>
              <a:buChar char="•"/>
              <a:defRPr/>
            </a:lvl4pPr>
            <a:lvl5pPr indent="-342900" lvl="4" marL="2286000" rtl="0" algn="l">
              <a:lnSpc>
                <a:spcPct val="90000"/>
              </a:lnSpc>
              <a:spcBef>
                <a:spcPts val="500"/>
              </a:spcBef>
              <a:spcAft>
                <a:spcPts val="0"/>
              </a:spcAft>
              <a:buClr>
                <a:schemeClr val="dk1"/>
              </a:buClr>
              <a:buSzPts val="1800"/>
              <a:buChar char="•"/>
              <a:defRPr/>
            </a:lvl5pPr>
            <a:lvl6pPr indent="-342900" lvl="5" marL="2743200" rtl="0" algn="l">
              <a:lnSpc>
                <a:spcPct val="90000"/>
              </a:lnSpc>
              <a:spcBef>
                <a:spcPts val="500"/>
              </a:spcBef>
              <a:spcAft>
                <a:spcPts val="0"/>
              </a:spcAft>
              <a:buClr>
                <a:schemeClr val="dk1"/>
              </a:buClr>
              <a:buSzPts val="1800"/>
              <a:buChar char="•"/>
              <a:defRPr/>
            </a:lvl6pPr>
            <a:lvl7pPr indent="-342900" lvl="6" marL="3200400" rtl="0" algn="l">
              <a:lnSpc>
                <a:spcPct val="90000"/>
              </a:lnSpc>
              <a:spcBef>
                <a:spcPts val="500"/>
              </a:spcBef>
              <a:spcAft>
                <a:spcPts val="0"/>
              </a:spcAft>
              <a:buClr>
                <a:schemeClr val="dk1"/>
              </a:buClr>
              <a:buSzPts val="1800"/>
              <a:buChar char="•"/>
              <a:defRPr/>
            </a:lvl7pPr>
            <a:lvl8pPr indent="-342900" lvl="7" marL="3657600" rtl="0" algn="l">
              <a:lnSpc>
                <a:spcPct val="90000"/>
              </a:lnSpc>
              <a:spcBef>
                <a:spcPts val="500"/>
              </a:spcBef>
              <a:spcAft>
                <a:spcPts val="0"/>
              </a:spcAft>
              <a:buClr>
                <a:schemeClr val="dk1"/>
              </a:buClr>
              <a:buSzPts val="1800"/>
              <a:buChar char="•"/>
              <a:defRPr/>
            </a:lvl8pPr>
            <a:lvl9pPr indent="-342900" lvl="8" marL="4114800" rtl="0" algn="l">
              <a:lnSpc>
                <a:spcPct val="90000"/>
              </a:lnSpc>
              <a:spcBef>
                <a:spcPts val="500"/>
              </a:spcBef>
              <a:spcAft>
                <a:spcPts val="0"/>
              </a:spcAft>
              <a:buClr>
                <a:schemeClr val="dk1"/>
              </a:buClr>
              <a:buSzPts val="1800"/>
              <a:buChar char="•"/>
              <a:defRPr/>
            </a:lvl9pPr>
          </a:lstStyle>
          <a:p/>
        </p:txBody>
      </p:sp>
      <p:sp>
        <p:nvSpPr>
          <p:cNvPr id="103" name="Google Shape;103;p16"/>
          <p:cNvSpPr txBox="1"/>
          <p:nvPr>
            <p:ph idx="2" type="body"/>
          </p:nvPr>
        </p:nvSpPr>
        <p:spPr>
          <a:xfrm>
            <a:off x="6172200" y="1825625"/>
            <a:ext cx="5181600" cy="4351200"/>
          </a:xfrm>
          <a:prstGeom prst="rect">
            <a:avLst/>
          </a:prstGeom>
          <a:noFill/>
          <a:ln>
            <a:noFill/>
          </a:ln>
        </p:spPr>
        <p:txBody>
          <a:bodyPr anchorCtr="0" anchor="t" bIns="45700" lIns="91425" spcFirstLastPara="1" rIns="91425" wrap="square" tIns="45700">
            <a:noAutofit/>
          </a:bodyPr>
          <a:lstStyle>
            <a:lvl1pPr indent="-342900" lvl="0" marL="457200" rtl="0" algn="l">
              <a:lnSpc>
                <a:spcPct val="90000"/>
              </a:lnSpc>
              <a:spcBef>
                <a:spcPts val="1000"/>
              </a:spcBef>
              <a:spcAft>
                <a:spcPts val="0"/>
              </a:spcAft>
              <a:buClr>
                <a:schemeClr val="dk1"/>
              </a:buClr>
              <a:buSzPts val="1800"/>
              <a:buChar char="•"/>
              <a:defRPr/>
            </a:lvl1pPr>
            <a:lvl2pPr indent="-342900" lvl="1" marL="914400" rtl="0" algn="l">
              <a:lnSpc>
                <a:spcPct val="90000"/>
              </a:lnSpc>
              <a:spcBef>
                <a:spcPts val="500"/>
              </a:spcBef>
              <a:spcAft>
                <a:spcPts val="0"/>
              </a:spcAft>
              <a:buClr>
                <a:schemeClr val="dk1"/>
              </a:buClr>
              <a:buSzPts val="1800"/>
              <a:buChar char="•"/>
              <a:defRPr/>
            </a:lvl2pPr>
            <a:lvl3pPr indent="-342900" lvl="2" marL="1371600" rtl="0" algn="l">
              <a:lnSpc>
                <a:spcPct val="90000"/>
              </a:lnSpc>
              <a:spcBef>
                <a:spcPts val="500"/>
              </a:spcBef>
              <a:spcAft>
                <a:spcPts val="0"/>
              </a:spcAft>
              <a:buClr>
                <a:schemeClr val="dk1"/>
              </a:buClr>
              <a:buSzPts val="1800"/>
              <a:buChar char="•"/>
              <a:defRPr/>
            </a:lvl3pPr>
            <a:lvl4pPr indent="-342900" lvl="3" marL="1828800" rtl="0" algn="l">
              <a:lnSpc>
                <a:spcPct val="90000"/>
              </a:lnSpc>
              <a:spcBef>
                <a:spcPts val="500"/>
              </a:spcBef>
              <a:spcAft>
                <a:spcPts val="0"/>
              </a:spcAft>
              <a:buClr>
                <a:schemeClr val="dk1"/>
              </a:buClr>
              <a:buSzPts val="1800"/>
              <a:buChar char="•"/>
              <a:defRPr/>
            </a:lvl4pPr>
            <a:lvl5pPr indent="-342900" lvl="4" marL="2286000" rtl="0" algn="l">
              <a:lnSpc>
                <a:spcPct val="90000"/>
              </a:lnSpc>
              <a:spcBef>
                <a:spcPts val="500"/>
              </a:spcBef>
              <a:spcAft>
                <a:spcPts val="0"/>
              </a:spcAft>
              <a:buClr>
                <a:schemeClr val="dk1"/>
              </a:buClr>
              <a:buSzPts val="1800"/>
              <a:buChar char="•"/>
              <a:defRPr/>
            </a:lvl5pPr>
            <a:lvl6pPr indent="-342900" lvl="5" marL="2743200" rtl="0" algn="l">
              <a:lnSpc>
                <a:spcPct val="90000"/>
              </a:lnSpc>
              <a:spcBef>
                <a:spcPts val="500"/>
              </a:spcBef>
              <a:spcAft>
                <a:spcPts val="0"/>
              </a:spcAft>
              <a:buClr>
                <a:schemeClr val="dk1"/>
              </a:buClr>
              <a:buSzPts val="1800"/>
              <a:buChar char="•"/>
              <a:defRPr/>
            </a:lvl6pPr>
            <a:lvl7pPr indent="-342900" lvl="6" marL="3200400" rtl="0" algn="l">
              <a:lnSpc>
                <a:spcPct val="90000"/>
              </a:lnSpc>
              <a:spcBef>
                <a:spcPts val="500"/>
              </a:spcBef>
              <a:spcAft>
                <a:spcPts val="0"/>
              </a:spcAft>
              <a:buClr>
                <a:schemeClr val="dk1"/>
              </a:buClr>
              <a:buSzPts val="1800"/>
              <a:buChar char="•"/>
              <a:defRPr/>
            </a:lvl7pPr>
            <a:lvl8pPr indent="-342900" lvl="7" marL="3657600" rtl="0" algn="l">
              <a:lnSpc>
                <a:spcPct val="90000"/>
              </a:lnSpc>
              <a:spcBef>
                <a:spcPts val="500"/>
              </a:spcBef>
              <a:spcAft>
                <a:spcPts val="0"/>
              </a:spcAft>
              <a:buClr>
                <a:schemeClr val="dk1"/>
              </a:buClr>
              <a:buSzPts val="1800"/>
              <a:buChar char="•"/>
              <a:defRPr/>
            </a:lvl8pPr>
            <a:lvl9pPr indent="-342900" lvl="8" marL="4114800" rtl="0" algn="l">
              <a:lnSpc>
                <a:spcPct val="90000"/>
              </a:lnSpc>
              <a:spcBef>
                <a:spcPts val="500"/>
              </a:spcBef>
              <a:spcAft>
                <a:spcPts val="0"/>
              </a:spcAft>
              <a:buClr>
                <a:schemeClr val="dk1"/>
              </a:buClr>
              <a:buSzPts val="1800"/>
              <a:buChar char="•"/>
              <a:defRPr/>
            </a:lvl9pPr>
          </a:lstStyle>
          <a:p/>
        </p:txBody>
      </p:sp>
      <p:sp>
        <p:nvSpPr>
          <p:cNvPr id="104" name="Google Shape;104;p16"/>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5" name="Google Shape;105;p16"/>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6" name="Google Shape;106;p1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107" name="Shape 107"/>
        <p:cNvGrpSpPr/>
        <p:nvPr/>
      </p:nvGrpSpPr>
      <p:grpSpPr>
        <a:xfrm>
          <a:off x="0" y="0"/>
          <a:ext cx="0" cy="0"/>
          <a:chOff x="0" y="0"/>
          <a:chExt cx="0" cy="0"/>
        </a:xfrm>
      </p:grpSpPr>
      <p:sp>
        <p:nvSpPr>
          <p:cNvPr id="108" name="Google Shape;108;p1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rtl="0" algn="l">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09" name="Google Shape;109;p17"/>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lvl1pPr indent="-342900" lvl="0" marL="457200" rtl="0" algn="l">
              <a:lnSpc>
                <a:spcPct val="90000"/>
              </a:lnSpc>
              <a:spcBef>
                <a:spcPts val="1000"/>
              </a:spcBef>
              <a:spcAft>
                <a:spcPts val="0"/>
              </a:spcAft>
              <a:buClr>
                <a:schemeClr val="dk1"/>
              </a:buClr>
              <a:buSzPts val="1800"/>
              <a:buChar char="•"/>
              <a:defRPr/>
            </a:lvl1pPr>
            <a:lvl2pPr indent="-342900" lvl="1" marL="914400" rtl="0" algn="l">
              <a:lnSpc>
                <a:spcPct val="90000"/>
              </a:lnSpc>
              <a:spcBef>
                <a:spcPts val="500"/>
              </a:spcBef>
              <a:spcAft>
                <a:spcPts val="0"/>
              </a:spcAft>
              <a:buClr>
                <a:schemeClr val="dk1"/>
              </a:buClr>
              <a:buSzPts val="1800"/>
              <a:buChar char="•"/>
              <a:defRPr/>
            </a:lvl2pPr>
            <a:lvl3pPr indent="-342900" lvl="2" marL="1371600" rtl="0" algn="l">
              <a:lnSpc>
                <a:spcPct val="90000"/>
              </a:lnSpc>
              <a:spcBef>
                <a:spcPts val="500"/>
              </a:spcBef>
              <a:spcAft>
                <a:spcPts val="0"/>
              </a:spcAft>
              <a:buClr>
                <a:schemeClr val="dk1"/>
              </a:buClr>
              <a:buSzPts val="1800"/>
              <a:buChar char="•"/>
              <a:defRPr/>
            </a:lvl3pPr>
            <a:lvl4pPr indent="-342900" lvl="3" marL="1828800" rtl="0" algn="l">
              <a:lnSpc>
                <a:spcPct val="90000"/>
              </a:lnSpc>
              <a:spcBef>
                <a:spcPts val="500"/>
              </a:spcBef>
              <a:spcAft>
                <a:spcPts val="0"/>
              </a:spcAft>
              <a:buClr>
                <a:schemeClr val="dk1"/>
              </a:buClr>
              <a:buSzPts val="1800"/>
              <a:buChar char="•"/>
              <a:defRPr/>
            </a:lvl4pPr>
            <a:lvl5pPr indent="-342900" lvl="4" marL="2286000" rtl="0" algn="l">
              <a:lnSpc>
                <a:spcPct val="90000"/>
              </a:lnSpc>
              <a:spcBef>
                <a:spcPts val="500"/>
              </a:spcBef>
              <a:spcAft>
                <a:spcPts val="0"/>
              </a:spcAft>
              <a:buClr>
                <a:schemeClr val="dk1"/>
              </a:buClr>
              <a:buSzPts val="1800"/>
              <a:buChar char="•"/>
              <a:defRPr/>
            </a:lvl5pPr>
            <a:lvl6pPr indent="-342900" lvl="5" marL="2743200" rtl="0" algn="l">
              <a:lnSpc>
                <a:spcPct val="90000"/>
              </a:lnSpc>
              <a:spcBef>
                <a:spcPts val="500"/>
              </a:spcBef>
              <a:spcAft>
                <a:spcPts val="0"/>
              </a:spcAft>
              <a:buClr>
                <a:schemeClr val="dk1"/>
              </a:buClr>
              <a:buSzPts val="1800"/>
              <a:buChar char="•"/>
              <a:defRPr/>
            </a:lvl6pPr>
            <a:lvl7pPr indent="-342900" lvl="6" marL="3200400" rtl="0" algn="l">
              <a:lnSpc>
                <a:spcPct val="90000"/>
              </a:lnSpc>
              <a:spcBef>
                <a:spcPts val="500"/>
              </a:spcBef>
              <a:spcAft>
                <a:spcPts val="0"/>
              </a:spcAft>
              <a:buClr>
                <a:schemeClr val="dk1"/>
              </a:buClr>
              <a:buSzPts val="1800"/>
              <a:buChar char="•"/>
              <a:defRPr/>
            </a:lvl7pPr>
            <a:lvl8pPr indent="-342900" lvl="7" marL="3657600" rtl="0" algn="l">
              <a:lnSpc>
                <a:spcPct val="90000"/>
              </a:lnSpc>
              <a:spcBef>
                <a:spcPts val="500"/>
              </a:spcBef>
              <a:spcAft>
                <a:spcPts val="0"/>
              </a:spcAft>
              <a:buClr>
                <a:schemeClr val="dk1"/>
              </a:buClr>
              <a:buSzPts val="1800"/>
              <a:buChar char="•"/>
              <a:defRPr/>
            </a:lvl8pPr>
            <a:lvl9pPr indent="-342900" lvl="8" marL="4114800" rtl="0" algn="l">
              <a:lnSpc>
                <a:spcPct val="90000"/>
              </a:lnSpc>
              <a:spcBef>
                <a:spcPts val="500"/>
              </a:spcBef>
              <a:spcAft>
                <a:spcPts val="0"/>
              </a:spcAft>
              <a:buClr>
                <a:schemeClr val="dk1"/>
              </a:buClr>
              <a:buSzPts val="1800"/>
              <a:buChar char="•"/>
              <a:defRPr/>
            </a:lvl9pPr>
          </a:lstStyle>
          <a:p/>
        </p:txBody>
      </p:sp>
      <p:sp>
        <p:nvSpPr>
          <p:cNvPr id="110" name="Google Shape;110;p17"/>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1" name="Google Shape;111;p17"/>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2" name="Google Shape;112;p1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13" name="Shape 113"/>
        <p:cNvGrpSpPr/>
        <p:nvPr/>
      </p:nvGrpSpPr>
      <p:grpSpPr>
        <a:xfrm>
          <a:off x="0" y="0"/>
          <a:ext cx="0" cy="0"/>
          <a:chOff x="0" y="0"/>
          <a:chExt cx="0" cy="0"/>
        </a:xfrm>
      </p:grpSpPr>
      <p:sp>
        <p:nvSpPr>
          <p:cNvPr id="114" name="Google Shape;114;p18"/>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5" name="Google Shape;115;p18"/>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6" name="Google Shape;116;p18"/>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117" name="Shape 117"/>
        <p:cNvGrpSpPr/>
        <p:nvPr/>
      </p:nvGrpSpPr>
      <p:grpSpPr>
        <a:xfrm>
          <a:off x="0" y="0"/>
          <a:ext cx="0" cy="0"/>
          <a:chOff x="0" y="0"/>
          <a:chExt cx="0" cy="0"/>
        </a:xfrm>
      </p:grpSpPr>
      <p:sp>
        <p:nvSpPr>
          <p:cNvPr id="118" name="Google Shape;118;p19"/>
          <p:cNvSpPr txBox="1"/>
          <p:nvPr>
            <p:ph type="title"/>
          </p:nvPr>
        </p:nvSpPr>
        <p:spPr>
          <a:xfrm>
            <a:off x="839788" y="365125"/>
            <a:ext cx="10515600" cy="1325700"/>
          </a:xfrm>
          <a:prstGeom prst="rect">
            <a:avLst/>
          </a:prstGeom>
          <a:noFill/>
          <a:ln>
            <a:noFill/>
          </a:ln>
        </p:spPr>
        <p:txBody>
          <a:bodyPr anchorCtr="0" anchor="ctr" bIns="45700" lIns="91425" spcFirstLastPara="1" rIns="91425" wrap="square" tIns="45700">
            <a:noAutofit/>
          </a:bodyPr>
          <a:lstStyle>
            <a:lvl1pPr lvl="0" rtl="0" algn="l">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19" name="Google Shape;119;p19"/>
          <p:cNvSpPr txBox="1"/>
          <p:nvPr>
            <p:ph idx="1" type="body"/>
          </p:nvPr>
        </p:nvSpPr>
        <p:spPr>
          <a:xfrm>
            <a:off x="839788" y="1681163"/>
            <a:ext cx="5157900" cy="823800"/>
          </a:xfrm>
          <a:prstGeom prst="rect">
            <a:avLst/>
          </a:prstGeom>
          <a:noFill/>
          <a:ln>
            <a:noFill/>
          </a:ln>
        </p:spPr>
        <p:txBody>
          <a:bodyPr anchorCtr="0" anchor="b" bIns="45700" lIns="91425" spcFirstLastPara="1" rIns="91425" wrap="square" tIns="45700">
            <a:noAutofit/>
          </a:bodyPr>
          <a:lstStyle>
            <a:lvl1pPr indent="-228600" lvl="0" marL="457200" rtl="0" algn="l">
              <a:lnSpc>
                <a:spcPct val="90000"/>
              </a:lnSpc>
              <a:spcBef>
                <a:spcPts val="1000"/>
              </a:spcBef>
              <a:spcAft>
                <a:spcPts val="0"/>
              </a:spcAft>
              <a:buClr>
                <a:schemeClr val="dk1"/>
              </a:buClr>
              <a:buSzPts val="2400"/>
              <a:buNone/>
              <a:defRPr b="1" sz="2400"/>
            </a:lvl1pPr>
            <a:lvl2pPr indent="-228600" lvl="1" marL="914400" rtl="0" algn="l">
              <a:lnSpc>
                <a:spcPct val="90000"/>
              </a:lnSpc>
              <a:spcBef>
                <a:spcPts val="500"/>
              </a:spcBef>
              <a:spcAft>
                <a:spcPts val="0"/>
              </a:spcAft>
              <a:buClr>
                <a:schemeClr val="dk1"/>
              </a:buClr>
              <a:buSzPts val="2000"/>
              <a:buNone/>
              <a:defRPr b="1" sz="2000"/>
            </a:lvl2pPr>
            <a:lvl3pPr indent="-228600" lvl="2" marL="1371600" rtl="0" algn="l">
              <a:lnSpc>
                <a:spcPct val="90000"/>
              </a:lnSpc>
              <a:spcBef>
                <a:spcPts val="500"/>
              </a:spcBef>
              <a:spcAft>
                <a:spcPts val="0"/>
              </a:spcAft>
              <a:buClr>
                <a:schemeClr val="dk1"/>
              </a:buClr>
              <a:buSzPts val="1800"/>
              <a:buNone/>
              <a:defRPr b="1" sz="1800"/>
            </a:lvl3pPr>
            <a:lvl4pPr indent="-228600" lvl="3" marL="1828800" rtl="0" algn="l">
              <a:lnSpc>
                <a:spcPct val="90000"/>
              </a:lnSpc>
              <a:spcBef>
                <a:spcPts val="500"/>
              </a:spcBef>
              <a:spcAft>
                <a:spcPts val="0"/>
              </a:spcAft>
              <a:buClr>
                <a:schemeClr val="dk1"/>
              </a:buClr>
              <a:buSzPts val="1600"/>
              <a:buNone/>
              <a:defRPr b="1" sz="1600"/>
            </a:lvl4pPr>
            <a:lvl5pPr indent="-228600" lvl="4" marL="2286000" rtl="0" algn="l">
              <a:lnSpc>
                <a:spcPct val="90000"/>
              </a:lnSpc>
              <a:spcBef>
                <a:spcPts val="500"/>
              </a:spcBef>
              <a:spcAft>
                <a:spcPts val="0"/>
              </a:spcAft>
              <a:buClr>
                <a:schemeClr val="dk1"/>
              </a:buClr>
              <a:buSzPts val="1600"/>
              <a:buNone/>
              <a:defRPr b="1" sz="1600"/>
            </a:lvl5pPr>
            <a:lvl6pPr indent="-228600" lvl="5" marL="2743200" rtl="0" algn="l">
              <a:lnSpc>
                <a:spcPct val="90000"/>
              </a:lnSpc>
              <a:spcBef>
                <a:spcPts val="500"/>
              </a:spcBef>
              <a:spcAft>
                <a:spcPts val="0"/>
              </a:spcAft>
              <a:buClr>
                <a:schemeClr val="dk1"/>
              </a:buClr>
              <a:buSzPts val="1600"/>
              <a:buNone/>
              <a:defRPr b="1" sz="1600"/>
            </a:lvl6pPr>
            <a:lvl7pPr indent="-228600" lvl="6" marL="3200400" rtl="0" algn="l">
              <a:lnSpc>
                <a:spcPct val="90000"/>
              </a:lnSpc>
              <a:spcBef>
                <a:spcPts val="500"/>
              </a:spcBef>
              <a:spcAft>
                <a:spcPts val="0"/>
              </a:spcAft>
              <a:buClr>
                <a:schemeClr val="dk1"/>
              </a:buClr>
              <a:buSzPts val="1600"/>
              <a:buNone/>
              <a:defRPr b="1" sz="1600"/>
            </a:lvl7pPr>
            <a:lvl8pPr indent="-228600" lvl="7" marL="3657600" rtl="0" algn="l">
              <a:lnSpc>
                <a:spcPct val="90000"/>
              </a:lnSpc>
              <a:spcBef>
                <a:spcPts val="500"/>
              </a:spcBef>
              <a:spcAft>
                <a:spcPts val="0"/>
              </a:spcAft>
              <a:buClr>
                <a:schemeClr val="dk1"/>
              </a:buClr>
              <a:buSzPts val="1600"/>
              <a:buNone/>
              <a:defRPr b="1" sz="1600"/>
            </a:lvl8pPr>
            <a:lvl9pPr indent="-228600" lvl="8" marL="4114800" rtl="0" algn="l">
              <a:lnSpc>
                <a:spcPct val="90000"/>
              </a:lnSpc>
              <a:spcBef>
                <a:spcPts val="500"/>
              </a:spcBef>
              <a:spcAft>
                <a:spcPts val="0"/>
              </a:spcAft>
              <a:buClr>
                <a:schemeClr val="dk1"/>
              </a:buClr>
              <a:buSzPts val="1600"/>
              <a:buNone/>
              <a:defRPr b="1" sz="1600"/>
            </a:lvl9pPr>
          </a:lstStyle>
          <a:p/>
        </p:txBody>
      </p:sp>
      <p:sp>
        <p:nvSpPr>
          <p:cNvPr id="120" name="Google Shape;120;p19"/>
          <p:cNvSpPr txBox="1"/>
          <p:nvPr>
            <p:ph idx="2" type="body"/>
          </p:nvPr>
        </p:nvSpPr>
        <p:spPr>
          <a:xfrm>
            <a:off x="839788" y="2505075"/>
            <a:ext cx="5157900" cy="3684600"/>
          </a:xfrm>
          <a:prstGeom prst="rect">
            <a:avLst/>
          </a:prstGeom>
          <a:noFill/>
          <a:ln>
            <a:noFill/>
          </a:ln>
        </p:spPr>
        <p:txBody>
          <a:bodyPr anchorCtr="0" anchor="t" bIns="45700" lIns="91425" spcFirstLastPara="1" rIns="91425" wrap="square" tIns="45700">
            <a:noAutofit/>
          </a:bodyPr>
          <a:lstStyle>
            <a:lvl1pPr indent="-342900" lvl="0" marL="457200" rtl="0" algn="l">
              <a:lnSpc>
                <a:spcPct val="90000"/>
              </a:lnSpc>
              <a:spcBef>
                <a:spcPts val="1000"/>
              </a:spcBef>
              <a:spcAft>
                <a:spcPts val="0"/>
              </a:spcAft>
              <a:buClr>
                <a:schemeClr val="dk1"/>
              </a:buClr>
              <a:buSzPts val="1800"/>
              <a:buChar char="•"/>
              <a:defRPr/>
            </a:lvl1pPr>
            <a:lvl2pPr indent="-342900" lvl="1" marL="914400" rtl="0" algn="l">
              <a:lnSpc>
                <a:spcPct val="90000"/>
              </a:lnSpc>
              <a:spcBef>
                <a:spcPts val="500"/>
              </a:spcBef>
              <a:spcAft>
                <a:spcPts val="0"/>
              </a:spcAft>
              <a:buClr>
                <a:schemeClr val="dk1"/>
              </a:buClr>
              <a:buSzPts val="1800"/>
              <a:buChar char="•"/>
              <a:defRPr/>
            </a:lvl2pPr>
            <a:lvl3pPr indent="-342900" lvl="2" marL="1371600" rtl="0" algn="l">
              <a:lnSpc>
                <a:spcPct val="90000"/>
              </a:lnSpc>
              <a:spcBef>
                <a:spcPts val="500"/>
              </a:spcBef>
              <a:spcAft>
                <a:spcPts val="0"/>
              </a:spcAft>
              <a:buClr>
                <a:schemeClr val="dk1"/>
              </a:buClr>
              <a:buSzPts val="1800"/>
              <a:buChar char="•"/>
              <a:defRPr/>
            </a:lvl3pPr>
            <a:lvl4pPr indent="-342900" lvl="3" marL="1828800" rtl="0" algn="l">
              <a:lnSpc>
                <a:spcPct val="90000"/>
              </a:lnSpc>
              <a:spcBef>
                <a:spcPts val="500"/>
              </a:spcBef>
              <a:spcAft>
                <a:spcPts val="0"/>
              </a:spcAft>
              <a:buClr>
                <a:schemeClr val="dk1"/>
              </a:buClr>
              <a:buSzPts val="1800"/>
              <a:buChar char="•"/>
              <a:defRPr/>
            </a:lvl4pPr>
            <a:lvl5pPr indent="-342900" lvl="4" marL="2286000" rtl="0" algn="l">
              <a:lnSpc>
                <a:spcPct val="90000"/>
              </a:lnSpc>
              <a:spcBef>
                <a:spcPts val="500"/>
              </a:spcBef>
              <a:spcAft>
                <a:spcPts val="0"/>
              </a:spcAft>
              <a:buClr>
                <a:schemeClr val="dk1"/>
              </a:buClr>
              <a:buSzPts val="1800"/>
              <a:buChar char="•"/>
              <a:defRPr/>
            </a:lvl5pPr>
            <a:lvl6pPr indent="-342900" lvl="5" marL="2743200" rtl="0" algn="l">
              <a:lnSpc>
                <a:spcPct val="90000"/>
              </a:lnSpc>
              <a:spcBef>
                <a:spcPts val="500"/>
              </a:spcBef>
              <a:spcAft>
                <a:spcPts val="0"/>
              </a:spcAft>
              <a:buClr>
                <a:schemeClr val="dk1"/>
              </a:buClr>
              <a:buSzPts val="1800"/>
              <a:buChar char="•"/>
              <a:defRPr/>
            </a:lvl6pPr>
            <a:lvl7pPr indent="-342900" lvl="6" marL="3200400" rtl="0" algn="l">
              <a:lnSpc>
                <a:spcPct val="90000"/>
              </a:lnSpc>
              <a:spcBef>
                <a:spcPts val="500"/>
              </a:spcBef>
              <a:spcAft>
                <a:spcPts val="0"/>
              </a:spcAft>
              <a:buClr>
                <a:schemeClr val="dk1"/>
              </a:buClr>
              <a:buSzPts val="1800"/>
              <a:buChar char="•"/>
              <a:defRPr/>
            </a:lvl7pPr>
            <a:lvl8pPr indent="-342900" lvl="7" marL="3657600" rtl="0" algn="l">
              <a:lnSpc>
                <a:spcPct val="90000"/>
              </a:lnSpc>
              <a:spcBef>
                <a:spcPts val="500"/>
              </a:spcBef>
              <a:spcAft>
                <a:spcPts val="0"/>
              </a:spcAft>
              <a:buClr>
                <a:schemeClr val="dk1"/>
              </a:buClr>
              <a:buSzPts val="1800"/>
              <a:buChar char="•"/>
              <a:defRPr/>
            </a:lvl8pPr>
            <a:lvl9pPr indent="-342900" lvl="8" marL="4114800" rtl="0" algn="l">
              <a:lnSpc>
                <a:spcPct val="90000"/>
              </a:lnSpc>
              <a:spcBef>
                <a:spcPts val="500"/>
              </a:spcBef>
              <a:spcAft>
                <a:spcPts val="0"/>
              </a:spcAft>
              <a:buClr>
                <a:schemeClr val="dk1"/>
              </a:buClr>
              <a:buSzPts val="1800"/>
              <a:buChar char="•"/>
              <a:defRPr/>
            </a:lvl9pPr>
          </a:lstStyle>
          <a:p/>
        </p:txBody>
      </p:sp>
      <p:sp>
        <p:nvSpPr>
          <p:cNvPr id="121" name="Google Shape;121;p19"/>
          <p:cNvSpPr txBox="1"/>
          <p:nvPr>
            <p:ph idx="3" type="body"/>
          </p:nvPr>
        </p:nvSpPr>
        <p:spPr>
          <a:xfrm>
            <a:off x="6172200" y="1681163"/>
            <a:ext cx="5183100" cy="823800"/>
          </a:xfrm>
          <a:prstGeom prst="rect">
            <a:avLst/>
          </a:prstGeom>
          <a:noFill/>
          <a:ln>
            <a:noFill/>
          </a:ln>
        </p:spPr>
        <p:txBody>
          <a:bodyPr anchorCtr="0" anchor="b" bIns="45700" lIns="91425" spcFirstLastPara="1" rIns="91425" wrap="square" tIns="45700">
            <a:noAutofit/>
          </a:bodyPr>
          <a:lstStyle>
            <a:lvl1pPr indent="-228600" lvl="0" marL="457200" rtl="0" algn="l">
              <a:lnSpc>
                <a:spcPct val="90000"/>
              </a:lnSpc>
              <a:spcBef>
                <a:spcPts val="1000"/>
              </a:spcBef>
              <a:spcAft>
                <a:spcPts val="0"/>
              </a:spcAft>
              <a:buClr>
                <a:schemeClr val="dk1"/>
              </a:buClr>
              <a:buSzPts val="2400"/>
              <a:buNone/>
              <a:defRPr b="1" sz="2400"/>
            </a:lvl1pPr>
            <a:lvl2pPr indent="-228600" lvl="1" marL="914400" rtl="0" algn="l">
              <a:lnSpc>
                <a:spcPct val="90000"/>
              </a:lnSpc>
              <a:spcBef>
                <a:spcPts val="500"/>
              </a:spcBef>
              <a:spcAft>
                <a:spcPts val="0"/>
              </a:spcAft>
              <a:buClr>
                <a:schemeClr val="dk1"/>
              </a:buClr>
              <a:buSzPts val="2000"/>
              <a:buNone/>
              <a:defRPr b="1" sz="2000"/>
            </a:lvl2pPr>
            <a:lvl3pPr indent="-228600" lvl="2" marL="1371600" rtl="0" algn="l">
              <a:lnSpc>
                <a:spcPct val="90000"/>
              </a:lnSpc>
              <a:spcBef>
                <a:spcPts val="500"/>
              </a:spcBef>
              <a:spcAft>
                <a:spcPts val="0"/>
              </a:spcAft>
              <a:buClr>
                <a:schemeClr val="dk1"/>
              </a:buClr>
              <a:buSzPts val="1800"/>
              <a:buNone/>
              <a:defRPr b="1" sz="1800"/>
            </a:lvl3pPr>
            <a:lvl4pPr indent="-228600" lvl="3" marL="1828800" rtl="0" algn="l">
              <a:lnSpc>
                <a:spcPct val="90000"/>
              </a:lnSpc>
              <a:spcBef>
                <a:spcPts val="500"/>
              </a:spcBef>
              <a:spcAft>
                <a:spcPts val="0"/>
              </a:spcAft>
              <a:buClr>
                <a:schemeClr val="dk1"/>
              </a:buClr>
              <a:buSzPts val="1600"/>
              <a:buNone/>
              <a:defRPr b="1" sz="1600"/>
            </a:lvl4pPr>
            <a:lvl5pPr indent="-228600" lvl="4" marL="2286000" rtl="0" algn="l">
              <a:lnSpc>
                <a:spcPct val="90000"/>
              </a:lnSpc>
              <a:spcBef>
                <a:spcPts val="500"/>
              </a:spcBef>
              <a:spcAft>
                <a:spcPts val="0"/>
              </a:spcAft>
              <a:buClr>
                <a:schemeClr val="dk1"/>
              </a:buClr>
              <a:buSzPts val="1600"/>
              <a:buNone/>
              <a:defRPr b="1" sz="1600"/>
            </a:lvl5pPr>
            <a:lvl6pPr indent="-228600" lvl="5" marL="2743200" rtl="0" algn="l">
              <a:lnSpc>
                <a:spcPct val="90000"/>
              </a:lnSpc>
              <a:spcBef>
                <a:spcPts val="500"/>
              </a:spcBef>
              <a:spcAft>
                <a:spcPts val="0"/>
              </a:spcAft>
              <a:buClr>
                <a:schemeClr val="dk1"/>
              </a:buClr>
              <a:buSzPts val="1600"/>
              <a:buNone/>
              <a:defRPr b="1" sz="1600"/>
            </a:lvl6pPr>
            <a:lvl7pPr indent="-228600" lvl="6" marL="3200400" rtl="0" algn="l">
              <a:lnSpc>
                <a:spcPct val="90000"/>
              </a:lnSpc>
              <a:spcBef>
                <a:spcPts val="500"/>
              </a:spcBef>
              <a:spcAft>
                <a:spcPts val="0"/>
              </a:spcAft>
              <a:buClr>
                <a:schemeClr val="dk1"/>
              </a:buClr>
              <a:buSzPts val="1600"/>
              <a:buNone/>
              <a:defRPr b="1" sz="1600"/>
            </a:lvl7pPr>
            <a:lvl8pPr indent="-228600" lvl="7" marL="3657600" rtl="0" algn="l">
              <a:lnSpc>
                <a:spcPct val="90000"/>
              </a:lnSpc>
              <a:spcBef>
                <a:spcPts val="500"/>
              </a:spcBef>
              <a:spcAft>
                <a:spcPts val="0"/>
              </a:spcAft>
              <a:buClr>
                <a:schemeClr val="dk1"/>
              </a:buClr>
              <a:buSzPts val="1600"/>
              <a:buNone/>
              <a:defRPr b="1" sz="1600"/>
            </a:lvl8pPr>
            <a:lvl9pPr indent="-228600" lvl="8" marL="4114800" rtl="0" algn="l">
              <a:lnSpc>
                <a:spcPct val="90000"/>
              </a:lnSpc>
              <a:spcBef>
                <a:spcPts val="500"/>
              </a:spcBef>
              <a:spcAft>
                <a:spcPts val="0"/>
              </a:spcAft>
              <a:buClr>
                <a:schemeClr val="dk1"/>
              </a:buClr>
              <a:buSzPts val="1600"/>
              <a:buNone/>
              <a:defRPr b="1" sz="1600"/>
            </a:lvl9pPr>
          </a:lstStyle>
          <a:p/>
        </p:txBody>
      </p:sp>
      <p:sp>
        <p:nvSpPr>
          <p:cNvPr id="122" name="Google Shape;122;p19"/>
          <p:cNvSpPr txBox="1"/>
          <p:nvPr>
            <p:ph idx="4" type="body"/>
          </p:nvPr>
        </p:nvSpPr>
        <p:spPr>
          <a:xfrm>
            <a:off x="6172200" y="2505075"/>
            <a:ext cx="5183100" cy="3684600"/>
          </a:xfrm>
          <a:prstGeom prst="rect">
            <a:avLst/>
          </a:prstGeom>
          <a:noFill/>
          <a:ln>
            <a:noFill/>
          </a:ln>
        </p:spPr>
        <p:txBody>
          <a:bodyPr anchorCtr="0" anchor="t" bIns="45700" lIns="91425" spcFirstLastPara="1" rIns="91425" wrap="square" tIns="45700">
            <a:noAutofit/>
          </a:bodyPr>
          <a:lstStyle>
            <a:lvl1pPr indent="-342900" lvl="0" marL="457200" rtl="0" algn="l">
              <a:lnSpc>
                <a:spcPct val="90000"/>
              </a:lnSpc>
              <a:spcBef>
                <a:spcPts val="1000"/>
              </a:spcBef>
              <a:spcAft>
                <a:spcPts val="0"/>
              </a:spcAft>
              <a:buClr>
                <a:schemeClr val="dk1"/>
              </a:buClr>
              <a:buSzPts val="1800"/>
              <a:buChar char="•"/>
              <a:defRPr/>
            </a:lvl1pPr>
            <a:lvl2pPr indent="-342900" lvl="1" marL="914400" rtl="0" algn="l">
              <a:lnSpc>
                <a:spcPct val="90000"/>
              </a:lnSpc>
              <a:spcBef>
                <a:spcPts val="500"/>
              </a:spcBef>
              <a:spcAft>
                <a:spcPts val="0"/>
              </a:spcAft>
              <a:buClr>
                <a:schemeClr val="dk1"/>
              </a:buClr>
              <a:buSzPts val="1800"/>
              <a:buChar char="•"/>
              <a:defRPr/>
            </a:lvl2pPr>
            <a:lvl3pPr indent="-342900" lvl="2" marL="1371600" rtl="0" algn="l">
              <a:lnSpc>
                <a:spcPct val="90000"/>
              </a:lnSpc>
              <a:spcBef>
                <a:spcPts val="500"/>
              </a:spcBef>
              <a:spcAft>
                <a:spcPts val="0"/>
              </a:spcAft>
              <a:buClr>
                <a:schemeClr val="dk1"/>
              </a:buClr>
              <a:buSzPts val="1800"/>
              <a:buChar char="•"/>
              <a:defRPr/>
            </a:lvl3pPr>
            <a:lvl4pPr indent="-342900" lvl="3" marL="1828800" rtl="0" algn="l">
              <a:lnSpc>
                <a:spcPct val="90000"/>
              </a:lnSpc>
              <a:spcBef>
                <a:spcPts val="500"/>
              </a:spcBef>
              <a:spcAft>
                <a:spcPts val="0"/>
              </a:spcAft>
              <a:buClr>
                <a:schemeClr val="dk1"/>
              </a:buClr>
              <a:buSzPts val="1800"/>
              <a:buChar char="•"/>
              <a:defRPr/>
            </a:lvl4pPr>
            <a:lvl5pPr indent="-342900" lvl="4" marL="2286000" rtl="0" algn="l">
              <a:lnSpc>
                <a:spcPct val="90000"/>
              </a:lnSpc>
              <a:spcBef>
                <a:spcPts val="500"/>
              </a:spcBef>
              <a:spcAft>
                <a:spcPts val="0"/>
              </a:spcAft>
              <a:buClr>
                <a:schemeClr val="dk1"/>
              </a:buClr>
              <a:buSzPts val="1800"/>
              <a:buChar char="•"/>
              <a:defRPr/>
            </a:lvl5pPr>
            <a:lvl6pPr indent="-342900" lvl="5" marL="2743200" rtl="0" algn="l">
              <a:lnSpc>
                <a:spcPct val="90000"/>
              </a:lnSpc>
              <a:spcBef>
                <a:spcPts val="500"/>
              </a:spcBef>
              <a:spcAft>
                <a:spcPts val="0"/>
              </a:spcAft>
              <a:buClr>
                <a:schemeClr val="dk1"/>
              </a:buClr>
              <a:buSzPts val="1800"/>
              <a:buChar char="•"/>
              <a:defRPr/>
            </a:lvl6pPr>
            <a:lvl7pPr indent="-342900" lvl="6" marL="3200400" rtl="0" algn="l">
              <a:lnSpc>
                <a:spcPct val="90000"/>
              </a:lnSpc>
              <a:spcBef>
                <a:spcPts val="500"/>
              </a:spcBef>
              <a:spcAft>
                <a:spcPts val="0"/>
              </a:spcAft>
              <a:buClr>
                <a:schemeClr val="dk1"/>
              </a:buClr>
              <a:buSzPts val="1800"/>
              <a:buChar char="•"/>
              <a:defRPr/>
            </a:lvl7pPr>
            <a:lvl8pPr indent="-342900" lvl="7" marL="3657600" rtl="0" algn="l">
              <a:lnSpc>
                <a:spcPct val="90000"/>
              </a:lnSpc>
              <a:spcBef>
                <a:spcPts val="500"/>
              </a:spcBef>
              <a:spcAft>
                <a:spcPts val="0"/>
              </a:spcAft>
              <a:buClr>
                <a:schemeClr val="dk1"/>
              </a:buClr>
              <a:buSzPts val="1800"/>
              <a:buChar char="•"/>
              <a:defRPr/>
            </a:lvl8pPr>
            <a:lvl9pPr indent="-342900" lvl="8" marL="4114800" rtl="0" algn="l">
              <a:lnSpc>
                <a:spcPct val="90000"/>
              </a:lnSpc>
              <a:spcBef>
                <a:spcPts val="500"/>
              </a:spcBef>
              <a:spcAft>
                <a:spcPts val="0"/>
              </a:spcAft>
              <a:buClr>
                <a:schemeClr val="dk1"/>
              </a:buClr>
              <a:buSzPts val="1800"/>
              <a:buChar char="•"/>
              <a:defRPr/>
            </a:lvl9pPr>
          </a:lstStyle>
          <a:p/>
        </p:txBody>
      </p:sp>
      <p:sp>
        <p:nvSpPr>
          <p:cNvPr id="123" name="Google Shape;123;p1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24" name="Google Shape;124;p1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25" name="Google Shape;125;p1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126" name="Shape 126"/>
        <p:cNvGrpSpPr/>
        <p:nvPr/>
      </p:nvGrpSpPr>
      <p:grpSpPr>
        <a:xfrm>
          <a:off x="0" y="0"/>
          <a:ext cx="0" cy="0"/>
          <a:chOff x="0" y="0"/>
          <a:chExt cx="0" cy="0"/>
        </a:xfrm>
      </p:grpSpPr>
      <p:sp>
        <p:nvSpPr>
          <p:cNvPr id="127" name="Google Shape;127;p2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rtl="0" algn="l">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28" name="Google Shape;128;p2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29" name="Google Shape;129;p2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0" name="Google Shape;130;p2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1" name="Shape 131"/>
        <p:cNvGrpSpPr/>
        <p:nvPr/>
      </p:nvGrpSpPr>
      <p:grpSpPr>
        <a:xfrm>
          <a:off x="0" y="0"/>
          <a:ext cx="0" cy="0"/>
          <a:chOff x="0" y="0"/>
          <a:chExt cx="0" cy="0"/>
        </a:xfrm>
      </p:grpSpPr>
      <p:sp>
        <p:nvSpPr>
          <p:cNvPr id="132" name="Google Shape;132;p21"/>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Autofit/>
          </a:bodyPr>
          <a:lstStyle>
            <a:lvl1pPr lvl="0" rtl="0" algn="l">
              <a:lnSpc>
                <a:spcPct val="90000"/>
              </a:lnSpc>
              <a:spcBef>
                <a:spcPts val="0"/>
              </a:spcBef>
              <a:spcAft>
                <a:spcPts val="0"/>
              </a:spcAft>
              <a:buClr>
                <a:schemeClr val="dk1"/>
              </a:buClr>
              <a:buSzPts val="6000"/>
              <a:buFont typeface="Calibri"/>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33" name="Google Shape;133;p21"/>
          <p:cNvSpPr txBox="1"/>
          <p:nvPr>
            <p:ph idx="1" type="body"/>
          </p:nvPr>
        </p:nvSpPr>
        <p:spPr>
          <a:xfrm>
            <a:off x="831850" y="4589463"/>
            <a:ext cx="10515600" cy="1500300"/>
          </a:xfrm>
          <a:prstGeom prst="rect">
            <a:avLst/>
          </a:prstGeom>
          <a:noFill/>
          <a:ln>
            <a:noFill/>
          </a:ln>
        </p:spPr>
        <p:txBody>
          <a:bodyPr anchorCtr="0" anchor="t" bIns="45700" lIns="91425" spcFirstLastPara="1" rIns="91425" wrap="square" tIns="45700">
            <a:noAutofit/>
          </a:bodyPr>
          <a:lstStyle>
            <a:lvl1pPr indent="-228600" lvl="0" marL="457200" rtl="0" algn="l">
              <a:lnSpc>
                <a:spcPct val="90000"/>
              </a:lnSpc>
              <a:spcBef>
                <a:spcPts val="1000"/>
              </a:spcBef>
              <a:spcAft>
                <a:spcPts val="0"/>
              </a:spcAft>
              <a:buClr>
                <a:srgbClr val="888888"/>
              </a:buClr>
              <a:buSzPts val="2400"/>
              <a:buNone/>
              <a:defRPr sz="2400">
                <a:solidFill>
                  <a:srgbClr val="888888"/>
                </a:solidFill>
              </a:defRPr>
            </a:lvl1pPr>
            <a:lvl2pPr indent="-228600" lvl="1" marL="914400" rtl="0" algn="l">
              <a:lnSpc>
                <a:spcPct val="90000"/>
              </a:lnSpc>
              <a:spcBef>
                <a:spcPts val="500"/>
              </a:spcBef>
              <a:spcAft>
                <a:spcPts val="0"/>
              </a:spcAft>
              <a:buClr>
                <a:srgbClr val="888888"/>
              </a:buClr>
              <a:buSzPts val="2000"/>
              <a:buNone/>
              <a:defRPr sz="2000">
                <a:solidFill>
                  <a:srgbClr val="888888"/>
                </a:solidFill>
              </a:defRPr>
            </a:lvl2pPr>
            <a:lvl3pPr indent="-228600" lvl="2" marL="1371600" rtl="0" algn="l">
              <a:lnSpc>
                <a:spcPct val="90000"/>
              </a:lnSpc>
              <a:spcBef>
                <a:spcPts val="500"/>
              </a:spcBef>
              <a:spcAft>
                <a:spcPts val="0"/>
              </a:spcAft>
              <a:buClr>
                <a:srgbClr val="888888"/>
              </a:buClr>
              <a:buSzPts val="1800"/>
              <a:buNone/>
              <a:defRPr sz="1800">
                <a:solidFill>
                  <a:srgbClr val="888888"/>
                </a:solidFill>
              </a:defRPr>
            </a:lvl3pPr>
            <a:lvl4pPr indent="-228600" lvl="3" marL="1828800" rtl="0" algn="l">
              <a:lnSpc>
                <a:spcPct val="90000"/>
              </a:lnSpc>
              <a:spcBef>
                <a:spcPts val="500"/>
              </a:spcBef>
              <a:spcAft>
                <a:spcPts val="0"/>
              </a:spcAft>
              <a:buClr>
                <a:srgbClr val="888888"/>
              </a:buClr>
              <a:buSzPts val="1600"/>
              <a:buNone/>
              <a:defRPr sz="1600">
                <a:solidFill>
                  <a:srgbClr val="888888"/>
                </a:solidFill>
              </a:defRPr>
            </a:lvl4pPr>
            <a:lvl5pPr indent="-228600" lvl="4" marL="2286000" rtl="0" algn="l">
              <a:lnSpc>
                <a:spcPct val="90000"/>
              </a:lnSpc>
              <a:spcBef>
                <a:spcPts val="500"/>
              </a:spcBef>
              <a:spcAft>
                <a:spcPts val="0"/>
              </a:spcAft>
              <a:buClr>
                <a:srgbClr val="888888"/>
              </a:buClr>
              <a:buSzPts val="1600"/>
              <a:buNone/>
              <a:defRPr sz="1600">
                <a:solidFill>
                  <a:srgbClr val="888888"/>
                </a:solidFill>
              </a:defRPr>
            </a:lvl5pPr>
            <a:lvl6pPr indent="-228600" lvl="5" marL="2743200" rtl="0" algn="l">
              <a:lnSpc>
                <a:spcPct val="90000"/>
              </a:lnSpc>
              <a:spcBef>
                <a:spcPts val="500"/>
              </a:spcBef>
              <a:spcAft>
                <a:spcPts val="0"/>
              </a:spcAft>
              <a:buClr>
                <a:srgbClr val="888888"/>
              </a:buClr>
              <a:buSzPts val="1600"/>
              <a:buNone/>
              <a:defRPr sz="1600">
                <a:solidFill>
                  <a:srgbClr val="888888"/>
                </a:solidFill>
              </a:defRPr>
            </a:lvl6pPr>
            <a:lvl7pPr indent="-228600" lvl="6" marL="3200400" rtl="0" algn="l">
              <a:lnSpc>
                <a:spcPct val="90000"/>
              </a:lnSpc>
              <a:spcBef>
                <a:spcPts val="500"/>
              </a:spcBef>
              <a:spcAft>
                <a:spcPts val="0"/>
              </a:spcAft>
              <a:buClr>
                <a:srgbClr val="888888"/>
              </a:buClr>
              <a:buSzPts val="1600"/>
              <a:buNone/>
              <a:defRPr sz="1600">
                <a:solidFill>
                  <a:srgbClr val="888888"/>
                </a:solidFill>
              </a:defRPr>
            </a:lvl7pPr>
            <a:lvl8pPr indent="-228600" lvl="7" marL="3657600" rtl="0" algn="l">
              <a:lnSpc>
                <a:spcPct val="90000"/>
              </a:lnSpc>
              <a:spcBef>
                <a:spcPts val="500"/>
              </a:spcBef>
              <a:spcAft>
                <a:spcPts val="0"/>
              </a:spcAft>
              <a:buClr>
                <a:srgbClr val="888888"/>
              </a:buClr>
              <a:buSzPts val="1600"/>
              <a:buNone/>
              <a:defRPr sz="1600">
                <a:solidFill>
                  <a:srgbClr val="888888"/>
                </a:solidFill>
              </a:defRPr>
            </a:lvl8pPr>
            <a:lvl9pPr indent="-228600" lvl="8" marL="4114800" rtl="0" algn="l">
              <a:lnSpc>
                <a:spcPct val="90000"/>
              </a:lnSpc>
              <a:spcBef>
                <a:spcPts val="500"/>
              </a:spcBef>
              <a:spcAft>
                <a:spcPts val="0"/>
              </a:spcAft>
              <a:buClr>
                <a:srgbClr val="888888"/>
              </a:buClr>
              <a:buSzPts val="1600"/>
              <a:buNone/>
              <a:defRPr sz="1600">
                <a:solidFill>
                  <a:srgbClr val="888888"/>
                </a:solidFill>
              </a:defRPr>
            </a:lvl9pPr>
          </a:lstStyle>
          <a:p/>
        </p:txBody>
      </p:sp>
      <p:sp>
        <p:nvSpPr>
          <p:cNvPr id="134" name="Google Shape;134;p21"/>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5" name="Google Shape;135;p21"/>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6" name="Google Shape;136;p2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137" name="Shape 137"/>
        <p:cNvGrpSpPr/>
        <p:nvPr/>
      </p:nvGrpSpPr>
      <p:grpSpPr>
        <a:xfrm>
          <a:off x="0" y="0"/>
          <a:ext cx="0" cy="0"/>
          <a:chOff x="0" y="0"/>
          <a:chExt cx="0" cy="0"/>
        </a:xfrm>
      </p:grpSpPr>
      <p:sp>
        <p:nvSpPr>
          <p:cNvPr id="138" name="Google Shape;138;p22"/>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Autofit/>
          </a:bodyPr>
          <a:lstStyle>
            <a:lvl1pPr lvl="0" rtl="0" algn="l">
              <a:lnSpc>
                <a:spcPct val="90000"/>
              </a:lnSpc>
              <a:spcBef>
                <a:spcPts val="0"/>
              </a:spcBef>
              <a:spcAft>
                <a:spcPts val="0"/>
              </a:spcAft>
              <a:buClr>
                <a:schemeClr val="dk1"/>
              </a:buClr>
              <a:buSzPts val="3200"/>
              <a:buFont typeface="Calibri"/>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39" name="Google Shape;139;p22"/>
          <p:cNvSpPr txBox="1"/>
          <p:nvPr>
            <p:ph idx="1" type="body"/>
          </p:nvPr>
        </p:nvSpPr>
        <p:spPr>
          <a:xfrm>
            <a:off x="5183188" y="987425"/>
            <a:ext cx="6172200" cy="4873500"/>
          </a:xfrm>
          <a:prstGeom prst="rect">
            <a:avLst/>
          </a:prstGeom>
          <a:noFill/>
          <a:ln>
            <a:noFill/>
          </a:ln>
        </p:spPr>
        <p:txBody>
          <a:bodyPr anchorCtr="0" anchor="t" bIns="45700" lIns="91425" spcFirstLastPara="1" rIns="91425" wrap="square" tIns="45700">
            <a:noAutofit/>
          </a:bodyPr>
          <a:lstStyle>
            <a:lvl1pPr indent="-431800" lvl="0" marL="457200" rtl="0" algn="l">
              <a:lnSpc>
                <a:spcPct val="90000"/>
              </a:lnSpc>
              <a:spcBef>
                <a:spcPts val="1000"/>
              </a:spcBef>
              <a:spcAft>
                <a:spcPts val="0"/>
              </a:spcAft>
              <a:buClr>
                <a:schemeClr val="dk1"/>
              </a:buClr>
              <a:buSzPts val="3200"/>
              <a:buChar char="•"/>
              <a:defRPr sz="3200"/>
            </a:lvl1pPr>
            <a:lvl2pPr indent="-406400" lvl="1" marL="914400" rtl="0" algn="l">
              <a:lnSpc>
                <a:spcPct val="90000"/>
              </a:lnSpc>
              <a:spcBef>
                <a:spcPts val="500"/>
              </a:spcBef>
              <a:spcAft>
                <a:spcPts val="0"/>
              </a:spcAft>
              <a:buClr>
                <a:schemeClr val="dk1"/>
              </a:buClr>
              <a:buSzPts val="2800"/>
              <a:buChar char="•"/>
              <a:defRPr sz="2800"/>
            </a:lvl2pPr>
            <a:lvl3pPr indent="-381000" lvl="2" marL="1371600" rtl="0" algn="l">
              <a:lnSpc>
                <a:spcPct val="90000"/>
              </a:lnSpc>
              <a:spcBef>
                <a:spcPts val="500"/>
              </a:spcBef>
              <a:spcAft>
                <a:spcPts val="0"/>
              </a:spcAft>
              <a:buClr>
                <a:schemeClr val="dk1"/>
              </a:buClr>
              <a:buSzPts val="2400"/>
              <a:buChar char="•"/>
              <a:defRPr sz="2400"/>
            </a:lvl3pPr>
            <a:lvl4pPr indent="-355600" lvl="3" marL="1828800" rtl="0" algn="l">
              <a:lnSpc>
                <a:spcPct val="90000"/>
              </a:lnSpc>
              <a:spcBef>
                <a:spcPts val="500"/>
              </a:spcBef>
              <a:spcAft>
                <a:spcPts val="0"/>
              </a:spcAft>
              <a:buClr>
                <a:schemeClr val="dk1"/>
              </a:buClr>
              <a:buSzPts val="2000"/>
              <a:buChar char="•"/>
              <a:defRPr sz="2000"/>
            </a:lvl4pPr>
            <a:lvl5pPr indent="-355600" lvl="4" marL="2286000" rtl="0" algn="l">
              <a:lnSpc>
                <a:spcPct val="90000"/>
              </a:lnSpc>
              <a:spcBef>
                <a:spcPts val="500"/>
              </a:spcBef>
              <a:spcAft>
                <a:spcPts val="0"/>
              </a:spcAft>
              <a:buClr>
                <a:schemeClr val="dk1"/>
              </a:buClr>
              <a:buSzPts val="2000"/>
              <a:buChar char="•"/>
              <a:defRPr sz="2000"/>
            </a:lvl5pPr>
            <a:lvl6pPr indent="-355600" lvl="5" marL="2743200" rtl="0" algn="l">
              <a:lnSpc>
                <a:spcPct val="90000"/>
              </a:lnSpc>
              <a:spcBef>
                <a:spcPts val="500"/>
              </a:spcBef>
              <a:spcAft>
                <a:spcPts val="0"/>
              </a:spcAft>
              <a:buClr>
                <a:schemeClr val="dk1"/>
              </a:buClr>
              <a:buSzPts val="2000"/>
              <a:buChar char="•"/>
              <a:defRPr sz="2000"/>
            </a:lvl6pPr>
            <a:lvl7pPr indent="-355600" lvl="6" marL="3200400" rtl="0" algn="l">
              <a:lnSpc>
                <a:spcPct val="90000"/>
              </a:lnSpc>
              <a:spcBef>
                <a:spcPts val="500"/>
              </a:spcBef>
              <a:spcAft>
                <a:spcPts val="0"/>
              </a:spcAft>
              <a:buClr>
                <a:schemeClr val="dk1"/>
              </a:buClr>
              <a:buSzPts val="2000"/>
              <a:buChar char="•"/>
              <a:defRPr sz="2000"/>
            </a:lvl7pPr>
            <a:lvl8pPr indent="-355600" lvl="7" marL="3657600" rtl="0" algn="l">
              <a:lnSpc>
                <a:spcPct val="90000"/>
              </a:lnSpc>
              <a:spcBef>
                <a:spcPts val="500"/>
              </a:spcBef>
              <a:spcAft>
                <a:spcPts val="0"/>
              </a:spcAft>
              <a:buClr>
                <a:schemeClr val="dk1"/>
              </a:buClr>
              <a:buSzPts val="2000"/>
              <a:buChar char="•"/>
              <a:defRPr sz="2000"/>
            </a:lvl8pPr>
            <a:lvl9pPr indent="-355600" lvl="8" marL="4114800" rtl="0" algn="l">
              <a:lnSpc>
                <a:spcPct val="90000"/>
              </a:lnSpc>
              <a:spcBef>
                <a:spcPts val="500"/>
              </a:spcBef>
              <a:spcAft>
                <a:spcPts val="0"/>
              </a:spcAft>
              <a:buClr>
                <a:schemeClr val="dk1"/>
              </a:buClr>
              <a:buSzPts val="2000"/>
              <a:buChar char="•"/>
              <a:defRPr sz="2000"/>
            </a:lvl9pPr>
          </a:lstStyle>
          <a:p/>
        </p:txBody>
      </p:sp>
      <p:sp>
        <p:nvSpPr>
          <p:cNvPr id="140" name="Google Shape;140;p22"/>
          <p:cNvSpPr txBox="1"/>
          <p:nvPr>
            <p:ph idx="2" type="body"/>
          </p:nvPr>
        </p:nvSpPr>
        <p:spPr>
          <a:xfrm>
            <a:off x="839788" y="2057400"/>
            <a:ext cx="3932100" cy="3811500"/>
          </a:xfrm>
          <a:prstGeom prst="rect">
            <a:avLst/>
          </a:prstGeom>
          <a:noFill/>
          <a:ln>
            <a:noFill/>
          </a:ln>
        </p:spPr>
        <p:txBody>
          <a:bodyPr anchorCtr="0" anchor="t" bIns="45700" lIns="91425" spcFirstLastPara="1" rIns="91425" wrap="square" tIns="45700">
            <a:noAutofit/>
          </a:bodyPr>
          <a:lstStyle>
            <a:lvl1pPr indent="-228600" lvl="0" marL="457200" rtl="0" algn="l">
              <a:lnSpc>
                <a:spcPct val="90000"/>
              </a:lnSpc>
              <a:spcBef>
                <a:spcPts val="1000"/>
              </a:spcBef>
              <a:spcAft>
                <a:spcPts val="0"/>
              </a:spcAft>
              <a:buClr>
                <a:schemeClr val="dk1"/>
              </a:buClr>
              <a:buSzPts val="1600"/>
              <a:buNone/>
              <a:defRPr sz="1600"/>
            </a:lvl1pPr>
            <a:lvl2pPr indent="-228600" lvl="1" marL="914400" rtl="0" algn="l">
              <a:lnSpc>
                <a:spcPct val="90000"/>
              </a:lnSpc>
              <a:spcBef>
                <a:spcPts val="500"/>
              </a:spcBef>
              <a:spcAft>
                <a:spcPts val="0"/>
              </a:spcAft>
              <a:buClr>
                <a:schemeClr val="dk1"/>
              </a:buClr>
              <a:buSzPts val="1400"/>
              <a:buNone/>
              <a:defRPr sz="1400"/>
            </a:lvl2pPr>
            <a:lvl3pPr indent="-228600" lvl="2" marL="1371600" rtl="0" algn="l">
              <a:lnSpc>
                <a:spcPct val="90000"/>
              </a:lnSpc>
              <a:spcBef>
                <a:spcPts val="500"/>
              </a:spcBef>
              <a:spcAft>
                <a:spcPts val="0"/>
              </a:spcAft>
              <a:buClr>
                <a:schemeClr val="dk1"/>
              </a:buClr>
              <a:buSzPts val="1200"/>
              <a:buNone/>
              <a:defRPr sz="1200"/>
            </a:lvl3pPr>
            <a:lvl4pPr indent="-228600" lvl="3" marL="1828800" rtl="0" algn="l">
              <a:lnSpc>
                <a:spcPct val="90000"/>
              </a:lnSpc>
              <a:spcBef>
                <a:spcPts val="500"/>
              </a:spcBef>
              <a:spcAft>
                <a:spcPts val="0"/>
              </a:spcAft>
              <a:buClr>
                <a:schemeClr val="dk1"/>
              </a:buClr>
              <a:buSzPts val="1000"/>
              <a:buNone/>
              <a:defRPr sz="1000"/>
            </a:lvl4pPr>
            <a:lvl5pPr indent="-228600" lvl="4" marL="2286000" rtl="0" algn="l">
              <a:lnSpc>
                <a:spcPct val="90000"/>
              </a:lnSpc>
              <a:spcBef>
                <a:spcPts val="500"/>
              </a:spcBef>
              <a:spcAft>
                <a:spcPts val="0"/>
              </a:spcAft>
              <a:buClr>
                <a:schemeClr val="dk1"/>
              </a:buClr>
              <a:buSzPts val="1000"/>
              <a:buNone/>
              <a:defRPr sz="1000"/>
            </a:lvl5pPr>
            <a:lvl6pPr indent="-228600" lvl="5" marL="2743200" rtl="0" algn="l">
              <a:lnSpc>
                <a:spcPct val="90000"/>
              </a:lnSpc>
              <a:spcBef>
                <a:spcPts val="500"/>
              </a:spcBef>
              <a:spcAft>
                <a:spcPts val="0"/>
              </a:spcAft>
              <a:buClr>
                <a:schemeClr val="dk1"/>
              </a:buClr>
              <a:buSzPts val="1000"/>
              <a:buNone/>
              <a:defRPr sz="1000"/>
            </a:lvl6pPr>
            <a:lvl7pPr indent="-228600" lvl="6" marL="3200400" rtl="0" algn="l">
              <a:lnSpc>
                <a:spcPct val="90000"/>
              </a:lnSpc>
              <a:spcBef>
                <a:spcPts val="500"/>
              </a:spcBef>
              <a:spcAft>
                <a:spcPts val="0"/>
              </a:spcAft>
              <a:buClr>
                <a:schemeClr val="dk1"/>
              </a:buClr>
              <a:buSzPts val="1000"/>
              <a:buNone/>
              <a:defRPr sz="1000"/>
            </a:lvl7pPr>
            <a:lvl8pPr indent="-228600" lvl="7" marL="3657600" rtl="0" algn="l">
              <a:lnSpc>
                <a:spcPct val="90000"/>
              </a:lnSpc>
              <a:spcBef>
                <a:spcPts val="500"/>
              </a:spcBef>
              <a:spcAft>
                <a:spcPts val="0"/>
              </a:spcAft>
              <a:buClr>
                <a:schemeClr val="dk1"/>
              </a:buClr>
              <a:buSzPts val="1000"/>
              <a:buNone/>
              <a:defRPr sz="1000"/>
            </a:lvl8pPr>
            <a:lvl9pPr indent="-228600" lvl="8" marL="4114800" rtl="0" algn="l">
              <a:lnSpc>
                <a:spcPct val="90000"/>
              </a:lnSpc>
              <a:spcBef>
                <a:spcPts val="500"/>
              </a:spcBef>
              <a:spcAft>
                <a:spcPts val="0"/>
              </a:spcAft>
              <a:buClr>
                <a:schemeClr val="dk1"/>
              </a:buClr>
              <a:buSzPts val="1000"/>
              <a:buNone/>
              <a:defRPr sz="1000"/>
            </a:lvl9pPr>
          </a:lstStyle>
          <a:p/>
        </p:txBody>
      </p:sp>
      <p:sp>
        <p:nvSpPr>
          <p:cNvPr id="141" name="Google Shape;141;p22"/>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2" name="Google Shape;142;p22"/>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3" name="Google Shape;143;p2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144" name="Shape 144"/>
        <p:cNvGrpSpPr/>
        <p:nvPr/>
      </p:nvGrpSpPr>
      <p:grpSpPr>
        <a:xfrm>
          <a:off x="0" y="0"/>
          <a:ext cx="0" cy="0"/>
          <a:chOff x="0" y="0"/>
          <a:chExt cx="0" cy="0"/>
        </a:xfrm>
      </p:grpSpPr>
      <p:sp>
        <p:nvSpPr>
          <p:cNvPr id="145" name="Google Shape;145;p23"/>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Autofit/>
          </a:bodyPr>
          <a:lstStyle>
            <a:lvl1pPr lvl="0" rtl="0" algn="l">
              <a:lnSpc>
                <a:spcPct val="90000"/>
              </a:lnSpc>
              <a:spcBef>
                <a:spcPts val="0"/>
              </a:spcBef>
              <a:spcAft>
                <a:spcPts val="0"/>
              </a:spcAft>
              <a:buClr>
                <a:schemeClr val="dk1"/>
              </a:buClr>
              <a:buSzPts val="3200"/>
              <a:buFont typeface="Calibri"/>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46" name="Google Shape;146;p23"/>
          <p:cNvSpPr/>
          <p:nvPr>
            <p:ph idx="2" type="pic"/>
          </p:nvPr>
        </p:nvSpPr>
        <p:spPr>
          <a:xfrm>
            <a:off x="5183188" y="987425"/>
            <a:ext cx="6172200" cy="48735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47" name="Google Shape;147;p23"/>
          <p:cNvSpPr txBox="1"/>
          <p:nvPr>
            <p:ph idx="1" type="body"/>
          </p:nvPr>
        </p:nvSpPr>
        <p:spPr>
          <a:xfrm>
            <a:off x="839788" y="2057400"/>
            <a:ext cx="3932100" cy="3811500"/>
          </a:xfrm>
          <a:prstGeom prst="rect">
            <a:avLst/>
          </a:prstGeom>
          <a:noFill/>
          <a:ln>
            <a:noFill/>
          </a:ln>
        </p:spPr>
        <p:txBody>
          <a:bodyPr anchorCtr="0" anchor="t" bIns="45700" lIns="91425" spcFirstLastPara="1" rIns="91425" wrap="square" tIns="45700">
            <a:noAutofit/>
          </a:bodyPr>
          <a:lstStyle>
            <a:lvl1pPr indent="-228600" lvl="0" marL="457200" rtl="0" algn="l">
              <a:lnSpc>
                <a:spcPct val="90000"/>
              </a:lnSpc>
              <a:spcBef>
                <a:spcPts val="1000"/>
              </a:spcBef>
              <a:spcAft>
                <a:spcPts val="0"/>
              </a:spcAft>
              <a:buClr>
                <a:schemeClr val="dk1"/>
              </a:buClr>
              <a:buSzPts val="1600"/>
              <a:buNone/>
              <a:defRPr sz="1600"/>
            </a:lvl1pPr>
            <a:lvl2pPr indent="-228600" lvl="1" marL="914400" rtl="0" algn="l">
              <a:lnSpc>
                <a:spcPct val="90000"/>
              </a:lnSpc>
              <a:spcBef>
                <a:spcPts val="500"/>
              </a:spcBef>
              <a:spcAft>
                <a:spcPts val="0"/>
              </a:spcAft>
              <a:buClr>
                <a:schemeClr val="dk1"/>
              </a:buClr>
              <a:buSzPts val="1400"/>
              <a:buNone/>
              <a:defRPr sz="1400"/>
            </a:lvl2pPr>
            <a:lvl3pPr indent="-228600" lvl="2" marL="1371600" rtl="0" algn="l">
              <a:lnSpc>
                <a:spcPct val="90000"/>
              </a:lnSpc>
              <a:spcBef>
                <a:spcPts val="500"/>
              </a:spcBef>
              <a:spcAft>
                <a:spcPts val="0"/>
              </a:spcAft>
              <a:buClr>
                <a:schemeClr val="dk1"/>
              </a:buClr>
              <a:buSzPts val="1200"/>
              <a:buNone/>
              <a:defRPr sz="1200"/>
            </a:lvl3pPr>
            <a:lvl4pPr indent="-228600" lvl="3" marL="1828800" rtl="0" algn="l">
              <a:lnSpc>
                <a:spcPct val="90000"/>
              </a:lnSpc>
              <a:spcBef>
                <a:spcPts val="500"/>
              </a:spcBef>
              <a:spcAft>
                <a:spcPts val="0"/>
              </a:spcAft>
              <a:buClr>
                <a:schemeClr val="dk1"/>
              </a:buClr>
              <a:buSzPts val="1000"/>
              <a:buNone/>
              <a:defRPr sz="1000"/>
            </a:lvl4pPr>
            <a:lvl5pPr indent="-228600" lvl="4" marL="2286000" rtl="0" algn="l">
              <a:lnSpc>
                <a:spcPct val="90000"/>
              </a:lnSpc>
              <a:spcBef>
                <a:spcPts val="500"/>
              </a:spcBef>
              <a:spcAft>
                <a:spcPts val="0"/>
              </a:spcAft>
              <a:buClr>
                <a:schemeClr val="dk1"/>
              </a:buClr>
              <a:buSzPts val="1000"/>
              <a:buNone/>
              <a:defRPr sz="1000"/>
            </a:lvl5pPr>
            <a:lvl6pPr indent="-228600" lvl="5" marL="2743200" rtl="0" algn="l">
              <a:lnSpc>
                <a:spcPct val="90000"/>
              </a:lnSpc>
              <a:spcBef>
                <a:spcPts val="500"/>
              </a:spcBef>
              <a:spcAft>
                <a:spcPts val="0"/>
              </a:spcAft>
              <a:buClr>
                <a:schemeClr val="dk1"/>
              </a:buClr>
              <a:buSzPts val="1000"/>
              <a:buNone/>
              <a:defRPr sz="1000"/>
            </a:lvl6pPr>
            <a:lvl7pPr indent="-228600" lvl="6" marL="3200400" rtl="0" algn="l">
              <a:lnSpc>
                <a:spcPct val="90000"/>
              </a:lnSpc>
              <a:spcBef>
                <a:spcPts val="500"/>
              </a:spcBef>
              <a:spcAft>
                <a:spcPts val="0"/>
              </a:spcAft>
              <a:buClr>
                <a:schemeClr val="dk1"/>
              </a:buClr>
              <a:buSzPts val="1000"/>
              <a:buNone/>
              <a:defRPr sz="1000"/>
            </a:lvl7pPr>
            <a:lvl8pPr indent="-228600" lvl="7" marL="3657600" rtl="0" algn="l">
              <a:lnSpc>
                <a:spcPct val="90000"/>
              </a:lnSpc>
              <a:spcBef>
                <a:spcPts val="500"/>
              </a:spcBef>
              <a:spcAft>
                <a:spcPts val="0"/>
              </a:spcAft>
              <a:buClr>
                <a:schemeClr val="dk1"/>
              </a:buClr>
              <a:buSzPts val="1000"/>
              <a:buNone/>
              <a:defRPr sz="1000"/>
            </a:lvl8pPr>
            <a:lvl9pPr indent="-228600" lvl="8" marL="4114800" rtl="0" algn="l">
              <a:lnSpc>
                <a:spcPct val="90000"/>
              </a:lnSpc>
              <a:spcBef>
                <a:spcPts val="500"/>
              </a:spcBef>
              <a:spcAft>
                <a:spcPts val="0"/>
              </a:spcAft>
              <a:buClr>
                <a:schemeClr val="dk1"/>
              </a:buClr>
              <a:buSzPts val="1000"/>
              <a:buNone/>
              <a:defRPr sz="1000"/>
            </a:lvl9pPr>
          </a:lstStyle>
          <a:p/>
        </p:txBody>
      </p:sp>
      <p:sp>
        <p:nvSpPr>
          <p:cNvPr id="148" name="Google Shape;148;p2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9" name="Google Shape;149;p2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50" name="Google Shape;150;p2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151" name="Shape 151"/>
        <p:cNvGrpSpPr/>
        <p:nvPr/>
      </p:nvGrpSpPr>
      <p:grpSpPr>
        <a:xfrm>
          <a:off x="0" y="0"/>
          <a:ext cx="0" cy="0"/>
          <a:chOff x="0" y="0"/>
          <a:chExt cx="0" cy="0"/>
        </a:xfrm>
      </p:grpSpPr>
      <p:sp>
        <p:nvSpPr>
          <p:cNvPr id="152" name="Google Shape;152;p2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rtl="0" algn="l">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3" name="Google Shape;153;p24"/>
          <p:cNvSpPr txBox="1"/>
          <p:nvPr>
            <p:ph idx="1" type="body"/>
          </p:nvPr>
        </p:nvSpPr>
        <p:spPr>
          <a:xfrm rot="5400000">
            <a:off x="3920400" y="-1256575"/>
            <a:ext cx="4351200" cy="10515600"/>
          </a:xfrm>
          <a:prstGeom prst="rect">
            <a:avLst/>
          </a:prstGeom>
          <a:noFill/>
          <a:ln>
            <a:noFill/>
          </a:ln>
        </p:spPr>
        <p:txBody>
          <a:bodyPr anchorCtr="0" anchor="t" bIns="45700" lIns="91425" spcFirstLastPara="1" rIns="91425" wrap="square" tIns="45700">
            <a:noAutofit/>
          </a:bodyPr>
          <a:lstStyle>
            <a:lvl1pPr indent="-342900" lvl="0" marL="457200" rtl="0" algn="l">
              <a:lnSpc>
                <a:spcPct val="90000"/>
              </a:lnSpc>
              <a:spcBef>
                <a:spcPts val="1000"/>
              </a:spcBef>
              <a:spcAft>
                <a:spcPts val="0"/>
              </a:spcAft>
              <a:buClr>
                <a:schemeClr val="dk1"/>
              </a:buClr>
              <a:buSzPts val="1800"/>
              <a:buChar char="•"/>
              <a:defRPr/>
            </a:lvl1pPr>
            <a:lvl2pPr indent="-342900" lvl="1" marL="914400" rtl="0" algn="l">
              <a:lnSpc>
                <a:spcPct val="90000"/>
              </a:lnSpc>
              <a:spcBef>
                <a:spcPts val="500"/>
              </a:spcBef>
              <a:spcAft>
                <a:spcPts val="0"/>
              </a:spcAft>
              <a:buClr>
                <a:schemeClr val="dk1"/>
              </a:buClr>
              <a:buSzPts val="1800"/>
              <a:buChar char="•"/>
              <a:defRPr/>
            </a:lvl2pPr>
            <a:lvl3pPr indent="-342900" lvl="2" marL="1371600" rtl="0" algn="l">
              <a:lnSpc>
                <a:spcPct val="90000"/>
              </a:lnSpc>
              <a:spcBef>
                <a:spcPts val="500"/>
              </a:spcBef>
              <a:spcAft>
                <a:spcPts val="0"/>
              </a:spcAft>
              <a:buClr>
                <a:schemeClr val="dk1"/>
              </a:buClr>
              <a:buSzPts val="1800"/>
              <a:buChar char="•"/>
              <a:defRPr/>
            </a:lvl3pPr>
            <a:lvl4pPr indent="-342900" lvl="3" marL="1828800" rtl="0" algn="l">
              <a:lnSpc>
                <a:spcPct val="90000"/>
              </a:lnSpc>
              <a:spcBef>
                <a:spcPts val="500"/>
              </a:spcBef>
              <a:spcAft>
                <a:spcPts val="0"/>
              </a:spcAft>
              <a:buClr>
                <a:schemeClr val="dk1"/>
              </a:buClr>
              <a:buSzPts val="1800"/>
              <a:buChar char="•"/>
              <a:defRPr/>
            </a:lvl4pPr>
            <a:lvl5pPr indent="-342900" lvl="4" marL="2286000" rtl="0" algn="l">
              <a:lnSpc>
                <a:spcPct val="90000"/>
              </a:lnSpc>
              <a:spcBef>
                <a:spcPts val="500"/>
              </a:spcBef>
              <a:spcAft>
                <a:spcPts val="0"/>
              </a:spcAft>
              <a:buClr>
                <a:schemeClr val="dk1"/>
              </a:buClr>
              <a:buSzPts val="1800"/>
              <a:buChar char="•"/>
              <a:defRPr/>
            </a:lvl5pPr>
            <a:lvl6pPr indent="-342900" lvl="5" marL="2743200" rtl="0" algn="l">
              <a:lnSpc>
                <a:spcPct val="90000"/>
              </a:lnSpc>
              <a:spcBef>
                <a:spcPts val="500"/>
              </a:spcBef>
              <a:spcAft>
                <a:spcPts val="0"/>
              </a:spcAft>
              <a:buClr>
                <a:schemeClr val="dk1"/>
              </a:buClr>
              <a:buSzPts val="1800"/>
              <a:buChar char="•"/>
              <a:defRPr/>
            </a:lvl6pPr>
            <a:lvl7pPr indent="-342900" lvl="6" marL="3200400" rtl="0" algn="l">
              <a:lnSpc>
                <a:spcPct val="90000"/>
              </a:lnSpc>
              <a:spcBef>
                <a:spcPts val="500"/>
              </a:spcBef>
              <a:spcAft>
                <a:spcPts val="0"/>
              </a:spcAft>
              <a:buClr>
                <a:schemeClr val="dk1"/>
              </a:buClr>
              <a:buSzPts val="1800"/>
              <a:buChar char="•"/>
              <a:defRPr/>
            </a:lvl7pPr>
            <a:lvl8pPr indent="-342900" lvl="7" marL="3657600" rtl="0" algn="l">
              <a:lnSpc>
                <a:spcPct val="90000"/>
              </a:lnSpc>
              <a:spcBef>
                <a:spcPts val="500"/>
              </a:spcBef>
              <a:spcAft>
                <a:spcPts val="0"/>
              </a:spcAft>
              <a:buClr>
                <a:schemeClr val="dk1"/>
              </a:buClr>
              <a:buSzPts val="1800"/>
              <a:buChar char="•"/>
              <a:defRPr/>
            </a:lvl8pPr>
            <a:lvl9pPr indent="-342900" lvl="8" marL="4114800" rtl="0" algn="l">
              <a:lnSpc>
                <a:spcPct val="90000"/>
              </a:lnSpc>
              <a:spcBef>
                <a:spcPts val="500"/>
              </a:spcBef>
              <a:spcAft>
                <a:spcPts val="0"/>
              </a:spcAft>
              <a:buClr>
                <a:schemeClr val="dk1"/>
              </a:buClr>
              <a:buSzPts val="1800"/>
              <a:buChar char="•"/>
              <a:defRPr/>
            </a:lvl9pPr>
          </a:lstStyle>
          <a:p/>
        </p:txBody>
      </p:sp>
      <p:sp>
        <p:nvSpPr>
          <p:cNvPr id="154" name="Google Shape;154;p2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55" name="Google Shape;155;p2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56" name="Google Shape;156;p2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157" name="Shape 157"/>
        <p:cNvGrpSpPr/>
        <p:nvPr/>
      </p:nvGrpSpPr>
      <p:grpSpPr>
        <a:xfrm>
          <a:off x="0" y="0"/>
          <a:ext cx="0" cy="0"/>
          <a:chOff x="0" y="0"/>
          <a:chExt cx="0" cy="0"/>
        </a:xfrm>
      </p:grpSpPr>
      <p:sp>
        <p:nvSpPr>
          <p:cNvPr id="158" name="Google Shape;158;p25"/>
          <p:cNvSpPr txBox="1"/>
          <p:nvPr>
            <p:ph type="title"/>
          </p:nvPr>
        </p:nvSpPr>
        <p:spPr>
          <a:xfrm rot="5400000">
            <a:off x="7133400" y="1956625"/>
            <a:ext cx="5811900" cy="2628900"/>
          </a:xfrm>
          <a:prstGeom prst="rect">
            <a:avLst/>
          </a:prstGeom>
          <a:noFill/>
          <a:ln>
            <a:noFill/>
          </a:ln>
        </p:spPr>
        <p:txBody>
          <a:bodyPr anchorCtr="0" anchor="ctr" bIns="45700" lIns="91425" spcFirstLastPara="1" rIns="91425" wrap="square" tIns="45700">
            <a:noAutofit/>
          </a:bodyPr>
          <a:lstStyle>
            <a:lvl1pPr lvl="0" rtl="0" algn="l">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9" name="Google Shape;159;p25"/>
          <p:cNvSpPr txBox="1"/>
          <p:nvPr>
            <p:ph idx="1" type="body"/>
          </p:nvPr>
        </p:nvSpPr>
        <p:spPr>
          <a:xfrm rot="5400000">
            <a:off x="1799400" y="-596075"/>
            <a:ext cx="5811900" cy="7734300"/>
          </a:xfrm>
          <a:prstGeom prst="rect">
            <a:avLst/>
          </a:prstGeom>
          <a:noFill/>
          <a:ln>
            <a:noFill/>
          </a:ln>
        </p:spPr>
        <p:txBody>
          <a:bodyPr anchorCtr="0" anchor="t" bIns="45700" lIns="91425" spcFirstLastPara="1" rIns="91425" wrap="square" tIns="45700">
            <a:noAutofit/>
          </a:bodyPr>
          <a:lstStyle>
            <a:lvl1pPr indent="-342900" lvl="0" marL="457200" rtl="0" algn="l">
              <a:lnSpc>
                <a:spcPct val="90000"/>
              </a:lnSpc>
              <a:spcBef>
                <a:spcPts val="1000"/>
              </a:spcBef>
              <a:spcAft>
                <a:spcPts val="0"/>
              </a:spcAft>
              <a:buClr>
                <a:schemeClr val="dk1"/>
              </a:buClr>
              <a:buSzPts val="1800"/>
              <a:buChar char="•"/>
              <a:defRPr/>
            </a:lvl1pPr>
            <a:lvl2pPr indent="-342900" lvl="1" marL="914400" rtl="0" algn="l">
              <a:lnSpc>
                <a:spcPct val="90000"/>
              </a:lnSpc>
              <a:spcBef>
                <a:spcPts val="500"/>
              </a:spcBef>
              <a:spcAft>
                <a:spcPts val="0"/>
              </a:spcAft>
              <a:buClr>
                <a:schemeClr val="dk1"/>
              </a:buClr>
              <a:buSzPts val="1800"/>
              <a:buChar char="•"/>
              <a:defRPr/>
            </a:lvl2pPr>
            <a:lvl3pPr indent="-342900" lvl="2" marL="1371600" rtl="0" algn="l">
              <a:lnSpc>
                <a:spcPct val="90000"/>
              </a:lnSpc>
              <a:spcBef>
                <a:spcPts val="500"/>
              </a:spcBef>
              <a:spcAft>
                <a:spcPts val="0"/>
              </a:spcAft>
              <a:buClr>
                <a:schemeClr val="dk1"/>
              </a:buClr>
              <a:buSzPts val="1800"/>
              <a:buChar char="•"/>
              <a:defRPr/>
            </a:lvl3pPr>
            <a:lvl4pPr indent="-342900" lvl="3" marL="1828800" rtl="0" algn="l">
              <a:lnSpc>
                <a:spcPct val="90000"/>
              </a:lnSpc>
              <a:spcBef>
                <a:spcPts val="500"/>
              </a:spcBef>
              <a:spcAft>
                <a:spcPts val="0"/>
              </a:spcAft>
              <a:buClr>
                <a:schemeClr val="dk1"/>
              </a:buClr>
              <a:buSzPts val="1800"/>
              <a:buChar char="•"/>
              <a:defRPr/>
            </a:lvl4pPr>
            <a:lvl5pPr indent="-342900" lvl="4" marL="2286000" rtl="0" algn="l">
              <a:lnSpc>
                <a:spcPct val="90000"/>
              </a:lnSpc>
              <a:spcBef>
                <a:spcPts val="500"/>
              </a:spcBef>
              <a:spcAft>
                <a:spcPts val="0"/>
              </a:spcAft>
              <a:buClr>
                <a:schemeClr val="dk1"/>
              </a:buClr>
              <a:buSzPts val="1800"/>
              <a:buChar char="•"/>
              <a:defRPr/>
            </a:lvl5pPr>
            <a:lvl6pPr indent="-342900" lvl="5" marL="2743200" rtl="0" algn="l">
              <a:lnSpc>
                <a:spcPct val="90000"/>
              </a:lnSpc>
              <a:spcBef>
                <a:spcPts val="500"/>
              </a:spcBef>
              <a:spcAft>
                <a:spcPts val="0"/>
              </a:spcAft>
              <a:buClr>
                <a:schemeClr val="dk1"/>
              </a:buClr>
              <a:buSzPts val="1800"/>
              <a:buChar char="•"/>
              <a:defRPr/>
            </a:lvl6pPr>
            <a:lvl7pPr indent="-342900" lvl="6" marL="3200400" rtl="0" algn="l">
              <a:lnSpc>
                <a:spcPct val="90000"/>
              </a:lnSpc>
              <a:spcBef>
                <a:spcPts val="500"/>
              </a:spcBef>
              <a:spcAft>
                <a:spcPts val="0"/>
              </a:spcAft>
              <a:buClr>
                <a:schemeClr val="dk1"/>
              </a:buClr>
              <a:buSzPts val="1800"/>
              <a:buChar char="•"/>
              <a:defRPr/>
            </a:lvl7pPr>
            <a:lvl8pPr indent="-342900" lvl="7" marL="3657600" rtl="0" algn="l">
              <a:lnSpc>
                <a:spcPct val="90000"/>
              </a:lnSpc>
              <a:spcBef>
                <a:spcPts val="500"/>
              </a:spcBef>
              <a:spcAft>
                <a:spcPts val="0"/>
              </a:spcAft>
              <a:buClr>
                <a:schemeClr val="dk1"/>
              </a:buClr>
              <a:buSzPts val="1800"/>
              <a:buChar char="•"/>
              <a:defRPr/>
            </a:lvl8pPr>
            <a:lvl9pPr indent="-342900" lvl="8" marL="4114800" rtl="0" algn="l">
              <a:lnSpc>
                <a:spcPct val="90000"/>
              </a:lnSpc>
              <a:spcBef>
                <a:spcPts val="500"/>
              </a:spcBef>
              <a:spcAft>
                <a:spcPts val="0"/>
              </a:spcAft>
              <a:buClr>
                <a:schemeClr val="dk1"/>
              </a:buClr>
              <a:buSzPts val="1800"/>
              <a:buChar char="•"/>
              <a:defRPr/>
            </a:lvl9pPr>
          </a:lstStyle>
          <a:p/>
        </p:txBody>
      </p:sp>
      <p:sp>
        <p:nvSpPr>
          <p:cNvPr id="160" name="Google Shape;160;p25"/>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61" name="Google Shape;161;p25"/>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62" name="Google Shape;162;p2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2" Type="http://schemas.openxmlformats.org/officeDocument/2006/relationships/theme" Target="../theme/theme1.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rgbClr val="1F2B59"/>
              </a:buClr>
              <a:buSzPts val="4400"/>
              <a:buFont typeface="Poppins"/>
              <a:buNone/>
              <a:defRPr b="1" i="0" sz="4400" u="none" cap="none" strike="noStrike">
                <a:solidFill>
                  <a:srgbClr val="1F2B59"/>
                </a:solidFill>
                <a:latin typeface="Poppins"/>
                <a:ea typeface="Poppins"/>
                <a:cs typeface="Poppins"/>
                <a:sym typeface="Poppi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1000"/>
              </a:spcBef>
              <a:spcAft>
                <a:spcPts val="0"/>
              </a:spcAft>
              <a:buClr>
                <a:srgbClr val="1F2B59"/>
              </a:buClr>
              <a:buSzPts val="2400"/>
              <a:buFont typeface="Arial"/>
              <a:buNone/>
              <a:defRPr b="0" i="0" sz="2400" u="none" cap="none" strike="noStrike">
                <a:solidFill>
                  <a:srgbClr val="1F2B59"/>
                </a:solidFill>
                <a:latin typeface="Poppins"/>
                <a:ea typeface="Poppins"/>
                <a:cs typeface="Poppins"/>
                <a:sym typeface="Poppins"/>
              </a:defRPr>
            </a:lvl1pPr>
            <a:lvl2pPr indent="-228600" lvl="1" marL="914400" marR="0" rtl="0" algn="l">
              <a:lnSpc>
                <a:spcPct val="100000"/>
              </a:lnSpc>
              <a:spcBef>
                <a:spcPts val="500"/>
              </a:spcBef>
              <a:spcAft>
                <a:spcPts val="0"/>
              </a:spcAft>
              <a:buClr>
                <a:srgbClr val="1F2B59"/>
              </a:buClr>
              <a:buSzPts val="2000"/>
              <a:buFont typeface="Arial"/>
              <a:buNone/>
              <a:defRPr b="0" i="0" sz="2000" u="none" cap="none" strike="noStrike">
                <a:solidFill>
                  <a:srgbClr val="1F2B59"/>
                </a:solidFill>
                <a:latin typeface="Poppins"/>
                <a:ea typeface="Poppins"/>
                <a:cs typeface="Poppins"/>
                <a:sym typeface="Poppins"/>
              </a:defRPr>
            </a:lvl2pPr>
            <a:lvl3pPr indent="-228600" lvl="2" marL="1371600" marR="0" rtl="0" algn="l">
              <a:lnSpc>
                <a:spcPct val="100000"/>
              </a:lnSpc>
              <a:spcBef>
                <a:spcPts val="500"/>
              </a:spcBef>
              <a:spcAft>
                <a:spcPts val="0"/>
              </a:spcAft>
              <a:buClr>
                <a:srgbClr val="1F2B59"/>
              </a:buClr>
              <a:buSzPts val="1800"/>
              <a:buFont typeface="Arial"/>
              <a:buNone/>
              <a:defRPr b="0" i="0" sz="1800" u="none" cap="none" strike="noStrike">
                <a:solidFill>
                  <a:srgbClr val="1F2B59"/>
                </a:solidFill>
                <a:latin typeface="Poppins"/>
                <a:ea typeface="Poppins"/>
                <a:cs typeface="Poppins"/>
                <a:sym typeface="Poppins"/>
              </a:defRPr>
            </a:lvl3pPr>
            <a:lvl4pPr indent="-228600" lvl="3" marL="1828800" marR="0" rtl="0" algn="l">
              <a:lnSpc>
                <a:spcPct val="100000"/>
              </a:lnSpc>
              <a:spcBef>
                <a:spcPts val="500"/>
              </a:spcBef>
              <a:spcAft>
                <a:spcPts val="0"/>
              </a:spcAft>
              <a:buClr>
                <a:srgbClr val="1F2B59"/>
              </a:buClr>
              <a:buSzPts val="1600"/>
              <a:buFont typeface="Arial"/>
              <a:buNone/>
              <a:defRPr b="0" i="0" sz="1600" u="none" cap="none" strike="noStrike">
                <a:solidFill>
                  <a:srgbClr val="1F2B59"/>
                </a:solidFill>
                <a:latin typeface="Poppins"/>
                <a:ea typeface="Poppins"/>
                <a:cs typeface="Poppins"/>
                <a:sym typeface="Poppins"/>
              </a:defRPr>
            </a:lvl4pPr>
            <a:lvl5pPr indent="-228600" lvl="4" marL="2286000" marR="0" rtl="0" algn="l">
              <a:lnSpc>
                <a:spcPct val="100000"/>
              </a:lnSpc>
              <a:spcBef>
                <a:spcPts val="500"/>
              </a:spcBef>
              <a:spcAft>
                <a:spcPts val="0"/>
              </a:spcAft>
              <a:buClr>
                <a:srgbClr val="1F2B59"/>
              </a:buClr>
              <a:buSzPts val="1600"/>
              <a:buFont typeface="Arial"/>
              <a:buNone/>
              <a:defRPr b="0" i="0" sz="1600" u="none" cap="none" strike="noStrike">
                <a:solidFill>
                  <a:srgbClr val="1F2B59"/>
                </a:solidFill>
                <a:latin typeface="Poppins"/>
                <a:ea typeface="Poppins"/>
                <a:cs typeface="Poppins"/>
                <a:sym typeface="Poppi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88" name="Shape 88"/>
        <p:cNvGrpSpPr/>
        <p:nvPr/>
      </p:nvGrpSpPr>
      <p:grpSpPr>
        <a:xfrm>
          <a:off x="0" y="0"/>
          <a:ext cx="0" cy="0"/>
          <a:chOff x="0" y="0"/>
          <a:chExt cx="0" cy="0"/>
        </a:xfrm>
      </p:grpSpPr>
      <p:sp>
        <p:nvSpPr>
          <p:cNvPr id="89" name="Google Shape;89;p1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90" name="Google Shape;90;p14"/>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1" name="Google Shape;91;p1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2" name="Google Shape;92;p1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3" name="Google Shape;93;p1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 Id="rId3" Type="http://schemas.openxmlformats.org/officeDocument/2006/relationships/hyperlink" Target="https://www.hooktheory.com/theorytab/common-chord-progressions" TargetMode="External"/><Relationship Id="rId4" Type="http://schemas.openxmlformats.org/officeDocument/2006/relationships/hyperlink" Target="https://www.hooktheory.com/hookpad/new"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hyperlink" Target="https://scorecloud.com/" TargetMode="Externa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hyperlink" Target="https://www.hooktheory.com/theorytab/common-chord-progressions" TargetMode="External"/><Relationship Id="rId4" Type="http://schemas.openxmlformats.org/officeDocument/2006/relationships/hyperlink" Target="https://www.hooktheory.com/hookpad/new" TargetMode="External"/><Relationship Id="rId5"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0">
  <p:cSld>
    <p:bg>
      <p:bgPr>
        <a:solidFill>
          <a:srgbClr val="1F2B59"/>
        </a:solidFill>
      </p:bgPr>
    </p:bg>
    <p:spTree>
      <p:nvGrpSpPr>
        <p:cNvPr id="167" name="Shape 167"/>
        <p:cNvGrpSpPr/>
        <p:nvPr/>
      </p:nvGrpSpPr>
      <p:grpSpPr>
        <a:xfrm>
          <a:off x="0" y="0"/>
          <a:ext cx="0" cy="0"/>
          <a:chOff x="0" y="0"/>
          <a:chExt cx="0" cy="0"/>
        </a:xfrm>
      </p:grpSpPr>
      <p:sp>
        <p:nvSpPr>
          <p:cNvPr id="168" name="Google Shape;168;p26"/>
          <p:cNvSpPr/>
          <p:nvPr/>
        </p:nvSpPr>
        <p:spPr>
          <a:xfrm>
            <a:off x="0" y="4758907"/>
            <a:ext cx="12192000" cy="2099100"/>
          </a:xfrm>
          <a:prstGeom prst="rect">
            <a:avLst/>
          </a:prstGeom>
          <a:solidFill>
            <a:schemeClr val="l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9" name="Google Shape;169;p26"/>
          <p:cNvSpPr txBox="1"/>
          <p:nvPr>
            <p:ph type="ctrTitle"/>
          </p:nvPr>
        </p:nvSpPr>
        <p:spPr>
          <a:xfrm>
            <a:off x="603504" y="1044288"/>
            <a:ext cx="10782300" cy="315957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6480"/>
              <a:buFont typeface="Poppins"/>
              <a:buNone/>
            </a:pPr>
            <a:r>
              <a:rPr lang="en-US" sz="6480">
                <a:solidFill>
                  <a:schemeClr val="lt1"/>
                </a:solidFill>
              </a:rPr>
              <a:t>Melody and Chords</a:t>
            </a:r>
            <a:br>
              <a:rPr b="1" lang="en-US" sz="6480">
                <a:solidFill>
                  <a:schemeClr val="lt1"/>
                </a:solidFill>
                <a:latin typeface="Poppins"/>
                <a:ea typeface="Poppins"/>
                <a:cs typeface="Poppins"/>
                <a:sym typeface="Poppins"/>
              </a:rPr>
            </a:br>
            <a:br>
              <a:rPr b="1" lang="en-US" sz="6480">
                <a:solidFill>
                  <a:schemeClr val="lt1"/>
                </a:solidFill>
                <a:latin typeface="Poppins"/>
                <a:ea typeface="Poppins"/>
                <a:cs typeface="Poppins"/>
                <a:sym typeface="Poppins"/>
              </a:rPr>
            </a:br>
            <a:r>
              <a:rPr b="0" lang="en-US" sz="2520">
                <a:solidFill>
                  <a:schemeClr val="lt1"/>
                </a:solidFill>
              </a:rPr>
              <a:t>Music Corps, June 2019</a:t>
            </a:r>
            <a:endParaRPr b="0" sz="3240">
              <a:solidFill>
                <a:schemeClr val="lt1"/>
              </a:solidFill>
              <a:latin typeface="Poppins"/>
              <a:ea typeface="Poppins"/>
              <a:cs typeface="Poppins"/>
              <a:sym typeface="Poppins"/>
            </a:endParaRPr>
          </a:p>
        </p:txBody>
      </p:sp>
      <p:pic>
        <p:nvPicPr>
          <p:cNvPr id="170" name="Google Shape;170;p26"/>
          <p:cNvPicPr preferRelativeResize="0"/>
          <p:nvPr/>
        </p:nvPicPr>
        <p:blipFill rotWithShape="1">
          <a:blip r:embed="rId3">
            <a:alphaModFix/>
          </a:blip>
          <a:srcRect b="0" l="0" r="0" t="0"/>
          <a:stretch/>
        </p:blipFill>
        <p:spPr>
          <a:xfrm>
            <a:off x="685800" y="5232359"/>
            <a:ext cx="3132273" cy="839002"/>
          </a:xfrm>
          <a:prstGeom prst="rect">
            <a:avLst/>
          </a:prstGeom>
          <a:noFill/>
          <a:ln>
            <a:noFill/>
          </a:ln>
        </p:spPr>
      </p:pic>
      <p:sp>
        <p:nvSpPr>
          <p:cNvPr id="171" name="Google Shape;171;p26"/>
          <p:cNvSpPr/>
          <p:nvPr/>
        </p:nvSpPr>
        <p:spPr>
          <a:xfrm>
            <a:off x="8783406" y="5702029"/>
            <a:ext cx="2969083"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US" sz="1800" u="none" cap="none" strike="noStrike">
                <a:solidFill>
                  <a:srgbClr val="325EAB"/>
                </a:solidFill>
                <a:latin typeface="Poppins"/>
                <a:ea typeface="Poppins"/>
                <a:cs typeface="Poppins"/>
                <a:sym typeface="Poppins"/>
              </a:rPr>
              <a:t>humansinharmony.org</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6" name="Shape 176"/>
        <p:cNvGrpSpPr/>
        <p:nvPr/>
      </p:nvGrpSpPr>
      <p:grpSpPr>
        <a:xfrm>
          <a:off x="0" y="0"/>
          <a:ext cx="0" cy="0"/>
          <a:chOff x="0" y="0"/>
          <a:chExt cx="0" cy="0"/>
        </a:xfrm>
      </p:grpSpPr>
      <p:sp>
        <p:nvSpPr>
          <p:cNvPr id="177" name="Google Shape;177;p27"/>
          <p:cNvSpPr txBox="1"/>
          <p:nvPr>
            <p:ph type="title"/>
          </p:nvPr>
        </p:nvSpPr>
        <p:spPr>
          <a:xfrm>
            <a:off x="504425" y="13977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rPr b="1" lang="en-US">
                <a:solidFill>
                  <a:srgbClr val="062F55"/>
                </a:solidFill>
                <a:latin typeface="Poppins"/>
                <a:ea typeface="Poppins"/>
                <a:cs typeface="Poppins"/>
                <a:sym typeface="Poppins"/>
              </a:rPr>
              <a:t>Schedule</a:t>
            </a:r>
            <a:endParaRPr b="1">
              <a:solidFill>
                <a:srgbClr val="062F55"/>
              </a:solidFill>
              <a:latin typeface="Poppins"/>
              <a:ea typeface="Poppins"/>
              <a:cs typeface="Poppins"/>
              <a:sym typeface="Poppins"/>
            </a:endParaRPr>
          </a:p>
        </p:txBody>
      </p:sp>
      <p:sp>
        <p:nvSpPr>
          <p:cNvPr id="178" name="Google Shape;178;p27"/>
          <p:cNvSpPr txBox="1"/>
          <p:nvPr>
            <p:ph idx="1" type="body"/>
          </p:nvPr>
        </p:nvSpPr>
        <p:spPr>
          <a:xfrm>
            <a:off x="838200" y="1541200"/>
            <a:ext cx="10515600" cy="4635900"/>
          </a:xfrm>
          <a:prstGeom prst="rect">
            <a:avLst/>
          </a:prstGeom>
          <a:noFill/>
          <a:ln>
            <a:noFill/>
          </a:ln>
        </p:spPr>
        <p:txBody>
          <a:bodyPr anchorCtr="0" anchor="t" bIns="45700" lIns="91425" spcFirstLastPara="1" rIns="91425" wrap="square" tIns="45700">
            <a:noAutofit/>
          </a:bodyPr>
          <a:lstStyle/>
          <a:p>
            <a:pPr indent="-178435" lvl="0" marL="228600" rtl="0" algn="l">
              <a:lnSpc>
                <a:spcPct val="70000"/>
              </a:lnSpc>
              <a:spcBef>
                <a:spcPts val="0"/>
              </a:spcBef>
              <a:spcAft>
                <a:spcPts val="0"/>
              </a:spcAft>
              <a:buClr>
                <a:srgbClr val="062F55"/>
              </a:buClr>
              <a:buSzPts val="1800"/>
              <a:buFont typeface="Poppins"/>
              <a:buChar char="•"/>
            </a:pPr>
            <a:r>
              <a:rPr b="1" lang="en-US" sz="1800">
                <a:solidFill>
                  <a:srgbClr val="062F55"/>
                </a:solidFill>
                <a:latin typeface="Poppins"/>
                <a:ea typeface="Poppins"/>
                <a:cs typeface="Poppins"/>
                <a:sym typeface="Poppins"/>
              </a:rPr>
              <a:t>Orientation and introduction with student interns</a:t>
            </a:r>
            <a:endParaRPr b="1" sz="1800">
              <a:solidFill>
                <a:srgbClr val="062F55"/>
              </a:solidFill>
              <a:latin typeface="Poppins"/>
              <a:ea typeface="Poppins"/>
              <a:cs typeface="Poppins"/>
              <a:sym typeface="Poppins"/>
            </a:endParaRPr>
          </a:p>
          <a:p>
            <a:pPr indent="-201930" lvl="1" marL="685800" rtl="0" algn="l">
              <a:lnSpc>
                <a:spcPct val="70000"/>
              </a:lnSpc>
              <a:spcBef>
                <a:spcPts val="500"/>
              </a:spcBef>
              <a:spcAft>
                <a:spcPts val="0"/>
              </a:spcAft>
              <a:buClr>
                <a:srgbClr val="062F55"/>
              </a:buClr>
              <a:buSzPts val="1800"/>
              <a:buFont typeface="Poppins"/>
              <a:buChar char="•"/>
            </a:pPr>
            <a:r>
              <a:rPr lang="en-US" sz="1800">
                <a:solidFill>
                  <a:srgbClr val="062F55"/>
                </a:solidFill>
                <a:latin typeface="Poppins"/>
                <a:ea typeface="Poppins"/>
                <a:cs typeface="Poppins"/>
                <a:sym typeface="Poppins"/>
              </a:rPr>
              <a:t>Week 1: June 11</a:t>
            </a:r>
            <a:endParaRPr sz="1800">
              <a:solidFill>
                <a:srgbClr val="062F55"/>
              </a:solidFill>
              <a:latin typeface="Poppins"/>
              <a:ea typeface="Poppins"/>
              <a:cs typeface="Poppins"/>
              <a:sym typeface="Poppins"/>
            </a:endParaRPr>
          </a:p>
          <a:p>
            <a:pPr indent="-178435" lvl="0" marL="228600" rtl="0" algn="l">
              <a:lnSpc>
                <a:spcPct val="70000"/>
              </a:lnSpc>
              <a:spcBef>
                <a:spcPts val="1000"/>
              </a:spcBef>
              <a:spcAft>
                <a:spcPts val="0"/>
              </a:spcAft>
              <a:buClr>
                <a:srgbClr val="062F55"/>
              </a:buClr>
              <a:buSzPts val="1800"/>
              <a:buFont typeface="Poppins"/>
              <a:buChar char="•"/>
            </a:pPr>
            <a:r>
              <a:rPr b="1" lang="en-US" sz="1800">
                <a:solidFill>
                  <a:srgbClr val="062F55"/>
                </a:solidFill>
                <a:latin typeface="Poppins"/>
                <a:ea typeface="Poppins"/>
                <a:cs typeface="Poppins"/>
                <a:sym typeface="Poppins"/>
              </a:rPr>
              <a:t>Brainstorming, storytelling, song structure, lyrics</a:t>
            </a:r>
            <a:endParaRPr b="1" sz="1800">
              <a:solidFill>
                <a:srgbClr val="062F55"/>
              </a:solidFill>
              <a:latin typeface="Poppins"/>
              <a:ea typeface="Poppins"/>
              <a:cs typeface="Poppins"/>
              <a:sym typeface="Poppins"/>
            </a:endParaRPr>
          </a:p>
          <a:p>
            <a:pPr indent="-201930" lvl="1" marL="685800" rtl="0" algn="l">
              <a:lnSpc>
                <a:spcPct val="70000"/>
              </a:lnSpc>
              <a:spcBef>
                <a:spcPts val="500"/>
              </a:spcBef>
              <a:spcAft>
                <a:spcPts val="0"/>
              </a:spcAft>
              <a:buClr>
                <a:srgbClr val="062F55"/>
              </a:buClr>
              <a:buSzPts val="1800"/>
              <a:buFont typeface="Poppins"/>
              <a:buChar char="•"/>
            </a:pPr>
            <a:r>
              <a:rPr lang="en-US" sz="1800">
                <a:solidFill>
                  <a:srgbClr val="062F55"/>
                </a:solidFill>
                <a:latin typeface="Poppins"/>
                <a:ea typeface="Poppins"/>
                <a:cs typeface="Poppins"/>
                <a:sym typeface="Poppins"/>
              </a:rPr>
              <a:t>Week 2: June 18</a:t>
            </a:r>
            <a:endParaRPr sz="1800">
              <a:solidFill>
                <a:srgbClr val="062F55"/>
              </a:solidFill>
              <a:latin typeface="Poppins"/>
              <a:ea typeface="Poppins"/>
              <a:cs typeface="Poppins"/>
              <a:sym typeface="Poppins"/>
            </a:endParaRPr>
          </a:p>
          <a:p>
            <a:pPr indent="-201930" lvl="1" marL="685800" rtl="0" algn="l">
              <a:lnSpc>
                <a:spcPct val="70000"/>
              </a:lnSpc>
              <a:spcBef>
                <a:spcPts val="500"/>
              </a:spcBef>
              <a:spcAft>
                <a:spcPts val="0"/>
              </a:spcAft>
              <a:buClr>
                <a:srgbClr val="062F55"/>
              </a:buClr>
              <a:buSzPts val="1800"/>
              <a:buFont typeface="Poppins"/>
              <a:buChar char="•"/>
            </a:pPr>
            <a:r>
              <a:rPr lang="en-US" sz="1800">
                <a:solidFill>
                  <a:srgbClr val="062F55"/>
                </a:solidFill>
                <a:latin typeface="Poppins"/>
                <a:ea typeface="Poppins"/>
                <a:cs typeface="Poppins"/>
                <a:sym typeface="Poppins"/>
              </a:rPr>
              <a:t>Invite a community member from your organization to join you in this session as well as following sessions</a:t>
            </a:r>
            <a:endParaRPr sz="1800">
              <a:solidFill>
                <a:srgbClr val="062F55"/>
              </a:solidFill>
              <a:latin typeface="Poppins"/>
              <a:ea typeface="Poppins"/>
              <a:cs typeface="Poppins"/>
              <a:sym typeface="Poppins"/>
            </a:endParaRPr>
          </a:p>
          <a:p>
            <a:pPr indent="-178435" lvl="0" marL="228600" rtl="0" algn="l">
              <a:lnSpc>
                <a:spcPct val="70000"/>
              </a:lnSpc>
              <a:spcBef>
                <a:spcPts val="1000"/>
              </a:spcBef>
              <a:spcAft>
                <a:spcPts val="0"/>
              </a:spcAft>
              <a:buClr>
                <a:srgbClr val="062F55"/>
              </a:buClr>
              <a:buSzPts val="1800"/>
              <a:buFont typeface="Poppins"/>
              <a:buChar char="•"/>
            </a:pPr>
            <a:r>
              <a:rPr b="1" lang="en-US" sz="1800">
                <a:solidFill>
                  <a:srgbClr val="062F55"/>
                </a:solidFill>
                <a:latin typeface="Poppins"/>
                <a:ea typeface="Poppins"/>
                <a:cs typeface="Poppins"/>
                <a:sym typeface="Poppins"/>
              </a:rPr>
              <a:t>Lyrics and melody</a:t>
            </a:r>
            <a:endParaRPr b="1" sz="1800">
              <a:solidFill>
                <a:srgbClr val="062F55"/>
              </a:solidFill>
              <a:latin typeface="Poppins"/>
              <a:ea typeface="Poppins"/>
              <a:cs typeface="Poppins"/>
              <a:sym typeface="Poppins"/>
            </a:endParaRPr>
          </a:p>
          <a:p>
            <a:pPr indent="-201930" lvl="1" marL="685800" rtl="0" algn="l">
              <a:lnSpc>
                <a:spcPct val="70000"/>
              </a:lnSpc>
              <a:spcBef>
                <a:spcPts val="500"/>
              </a:spcBef>
              <a:spcAft>
                <a:spcPts val="0"/>
              </a:spcAft>
              <a:buClr>
                <a:srgbClr val="062F55"/>
              </a:buClr>
              <a:buSzPts val="1800"/>
              <a:buFont typeface="Poppins"/>
              <a:buChar char="•"/>
            </a:pPr>
            <a:r>
              <a:rPr lang="en-US" sz="1800">
                <a:solidFill>
                  <a:srgbClr val="062F55"/>
                </a:solidFill>
                <a:latin typeface="Poppins"/>
                <a:ea typeface="Poppins"/>
                <a:cs typeface="Poppins"/>
                <a:sym typeface="Poppins"/>
              </a:rPr>
              <a:t>Week 3: June 25</a:t>
            </a:r>
            <a:endParaRPr sz="1800">
              <a:solidFill>
                <a:srgbClr val="062F55"/>
              </a:solidFill>
              <a:latin typeface="Poppins"/>
              <a:ea typeface="Poppins"/>
              <a:cs typeface="Poppins"/>
              <a:sym typeface="Poppins"/>
            </a:endParaRPr>
          </a:p>
          <a:p>
            <a:pPr indent="-178435" lvl="0" marL="228600" rtl="0" algn="l">
              <a:lnSpc>
                <a:spcPct val="70000"/>
              </a:lnSpc>
              <a:spcBef>
                <a:spcPts val="1000"/>
              </a:spcBef>
              <a:spcAft>
                <a:spcPts val="0"/>
              </a:spcAft>
              <a:buClr>
                <a:srgbClr val="062F55"/>
              </a:buClr>
              <a:buSzPts val="1800"/>
              <a:buFont typeface="Poppins"/>
              <a:buChar char="•"/>
            </a:pPr>
            <a:r>
              <a:rPr b="1" lang="en-US" sz="1800">
                <a:solidFill>
                  <a:srgbClr val="062F55"/>
                </a:solidFill>
                <a:latin typeface="Poppins"/>
                <a:ea typeface="Poppins"/>
                <a:cs typeface="Poppins"/>
                <a:sym typeface="Poppins"/>
              </a:rPr>
              <a:t>Melody and instrumentals</a:t>
            </a:r>
            <a:endParaRPr b="1" sz="1800">
              <a:solidFill>
                <a:srgbClr val="062F55"/>
              </a:solidFill>
              <a:latin typeface="Poppins"/>
              <a:ea typeface="Poppins"/>
              <a:cs typeface="Poppins"/>
              <a:sym typeface="Poppins"/>
            </a:endParaRPr>
          </a:p>
          <a:p>
            <a:pPr indent="-201930" lvl="1" marL="685800" rtl="0" algn="l">
              <a:lnSpc>
                <a:spcPct val="70000"/>
              </a:lnSpc>
              <a:spcBef>
                <a:spcPts val="500"/>
              </a:spcBef>
              <a:spcAft>
                <a:spcPts val="0"/>
              </a:spcAft>
              <a:buClr>
                <a:srgbClr val="062F55"/>
              </a:buClr>
              <a:buSzPts val="1800"/>
              <a:buFont typeface="Poppins"/>
              <a:buChar char="•"/>
            </a:pPr>
            <a:r>
              <a:rPr lang="en-US" sz="1800">
                <a:solidFill>
                  <a:srgbClr val="062F55"/>
                </a:solidFill>
                <a:latin typeface="Poppins"/>
                <a:ea typeface="Poppins"/>
                <a:cs typeface="Poppins"/>
                <a:sym typeface="Poppins"/>
              </a:rPr>
              <a:t>Week 4: July 2</a:t>
            </a:r>
            <a:endParaRPr sz="1800">
              <a:solidFill>
                <a:srgbClr val="062F55"/>
              </a:solidFill>
              <a:latin typeface="Poppins"/>
              <a:ea typeface="Poppins"/>
              <a:cs typeface="Poppins"/>
              <a:sym typeface="Poppins"/>
            </a:endParaRPr>
          </a:p>
          <a:p>
            <a:pPr indent="-228600" lvl="0" marL="228600" rtl="0" algn="l">
              <a:lnSpc>
                <a:spcPct val="70000"/>
              </a:lnSpc>
              <a:spcBef>
                <a:spcPts val="1000"/>
              </a:spcBef>
              <a:spcAft>
                <a:spcPts val="0"/>
              </a:spcAft>
              <a:buClr>
                <a:srgbClr val="062F55"/>
              </a:buClr>
              <a:buSzPts val="1800"/>
              <a:buFont typeface="Poppins"/>
              <a:buChar char="•"/>
            </a:pPr>
            <a:r>
              <a:rPr b="1" lang="en-US" sz="1800">
                <a:solidFill>
                  <a:srgbClr val="062F55"/>
                </a:solidFill>
                <a:latin typeface="Poppins"/>
                <a:ea typeface="Poppins"/>
                <a:cs typeface="Poppins"/>
                <a:sym typeface="Poppins"/>
              </a:rPr>
              <a:t>Instrumentals and workshopping</a:t>
            </a:r>
            <a:endParaRPr b="1" sz="1800">
              <a:solidFill>
                <a:srgbClr val="062F55"/>
              </a:solidFill>
              <a:latin typeface="Poppins"/>
              <a:ea typeface="Poppins"/>
              <a:cs typeface="Poppins"/>
              <a:sym typeface="Poppins"/>
            </a:endParaRPr>
          </a:p>
          <a:p>
            <a:pPr indent="-228600" lvl="1" marL="685800" rtl="0" algn="l">
              <a:lnSpc>
                <a:spcPct val="70000"/>
              </a:lnSpc>
              <a:spcBef>
                <a:spcPts val="500"/>
              </a:spcBef>
              <a:spcAft>
                <a:spcPts val="0"/>
              </a:spcAft>
              <a:buClr>
                <a:srgbClr val="062F55"/>
              </a:buClr>
              <a:buSzPts val="1800"/>
              <a:buFont typeface="Poppins"/>
              <a:buChar char="•"/>
            </a:pPr>
            <a:r>
              <a:rPr lang="en-US" sz="1800">
                <a:solidFill>
                  <a:srgbClr val="062F55"/>
                </a:solidFill>
                <a:latin typeface="Poppins"/>
                <a:ea typeface="Poppins"/>
                <a:cs typeface="Poppins"/>
                <a:sym typeface="Poppins"/>
              </a:rPr>
              <a:t>Weeks 5-6: July 9-16</a:t>
            </a:r>
            <a:endParaRPr sz="1800">
              <a:solidFill>
                <a:srgbClr val="062F55"/>
              </a:solidFill>
              <a:latin typeface="Poppins"/>
              <a:ea typeface="Poppins"/>
              <a:cs typeface="Poppins"/>
              <a:sym typeface="Poppins"/>
            </a:endParaRPr>
          </a:p>
          <a:p>
            <a:pPr indent="-228600" lvl="0" marL="228600" rtl="0" algn="l">
              <a:lnSpc>
                <a:spcPct val="70000"/>
              </a:lnSpc>
              <a:spcBef>
                <a:spcPts val="1000"/>
              </a:spcBef>
              <a:spcAft>
                <a:spcPts val="0"/>
              </a:spcAft>
              <a:buClr>
                <a:srgbClr val="062F55"/>
              </a:buClr>
              <a:buSzPts val="1800"/>
              <a:buFont typeface="Poppins"/>
              <a:buChar char="•"/>
            </a:pPr>
            <a:r>
              <a:rPr b="1" lang="en-US" sz="1800">
                <a:solidFill>
                  <a:srgbClr val="062F55"/>
                </a:solidFill>
                <a:latin typeface="Poppins"/>
                <a:ea typeface="Poppins"/>
                <a:cs typeface="Poppins"/>
                <a:sym typeface="Poppins"/>
              </a:rPr>
              <a:t>Recording</a:t>
            </a:r>
            <a:endParaRPr b="1" sz="1800">
              <a:solidFill>
                <a:srgbClr val="062F55"/>
              </a:solidFill>
              <a:latin typeface="Poppins"/>
              <a:ea typeface="Poppins"/>
              <a:cs typeface="Poppins"/>
              <a:sym typeface="Poppins"/>
            </a:endParaRPr>
          </a:p>
          <a:p>
            <a:pPr indent="-228600" lvl="1" marL="685800" rtl="0" algn="l">
              <a:lnSpc>
                <a:spcPct val="70000"/>
              </a:lnSpc>
              <a:spcBef>
                <a:spcPts val="500"/>
              </a:spcBef>
              <a:spcAft>
                <a:spcPts val="0"/>
              </a:spcAft>
              <a:buClr>
                <a:srgbClr val="062F55"/>
              </a:buClr>
              <a:buSzPts val="1800"/>
              <a:buFont typeface="Poppins"/>
              <a:buChar char="•"/>
            </a:pPr>
            <a:r>
              <a:rPr lang="en-US" sz="1800">
                <a:solidFill>
                  <a:srgbClr val="062F55"/>
                </a:solidFill>
                <a:latin typeface="Poppins"/>
                <a:ea typeface="Poppins"/>
                <a:cs typeface="Poppins"/>
                <a:sym typeface="Poppins"/>
              </a:rPr>
              <a:t>Week 7: July 23</a:t>
            </a:r>
            <a:endParaRPr sz="1800">
              <a:solidFill>
                <a:srgbClr val="062F55"/>
              </a:solidFill>
              <a:latin typeface="Poppins"/>
              <a:ea typeface="Poppins"/>
              <a:cs typeface="Poppins"/>
              <a:sym typeface="Poppins"/>
            </a:endParaRPr>
          </a:p>
          <a:p>
            <a:pPr indent="-228600" lvl="0" marL="228600" rtl="0" algn="l">
              <a:lnSpc>
                <a:spcPct val="70000"/>
              </a:lnSpc>
              <a:spcBef>
                <a:spcPts val="1000"/>
              </a:spcBef>
              <a:spcAft>
                <a:spcPts val="0"/>
              </a:spcAft>
              <a:buClr>
                <a:srgbClr val="062F55"/>
              </a:buClr>
              <a:buSzPts val="1800"/>
              <a:buFont typeface="Poppins"/>
              <a:buChar char="•"/>
            </a:pPr>
            <a:r>
              <a:rPr b="1" lang="en-US" sz="1800">
                <a:solidFill>
                  <a:srgbClr val="062F55"/>
                </a:solidFill>
                <a:latin typeface="Poppins"/>
                <a:ea typeface="Poppins"/>
                <a:cs typeface="Poppins"/>
                <a:sym typeface="Poppins"/>
              </a:rPr>
              <a:t>Performance</a:t>
            </a:r>
            <a:endParaRPr b="1" sz="1800">
              <a:solidFill>
                <a:srgbClr val="062F55"/>
              </a:solidFill>
              <a:latin typeface="Poppins"/>
              <a:ea typeface="Poppins"/>
              <a:cs typeface="Poppins"/>
              <a:sym typeface="Poppins"/>
            </a:endParaRPr>
          </a:p>
          <a:p>
            <a:pPr indent="-228600" lvl="1" marL="685800" rtl="0" algn="l">
              <a:lnSpc>
                <a:spcPct val="70000"/>
              </a:lnSpc>
              <a:spcBef>
                <a:spcPts val="500"/>
              </a:spcBef>
              <a:spcAft>
                <a:spcPts val="0"/>
              </a:spcAft>
              <a:buClr>
                <a:srgbClr val="062F55"/>
              </a:buClr>
              <a:buSzPts val="1800"/>
              <a:buFont typeface="Poppins"/>
              <a:buChar char="•"/>
            </a:pPr>
            <a:r>
              <a:rPr lang="en-US" sz="1800">
                <a:solidFill>
                  <a:srgbClr val="062F55"/>
                </a:solidFill>
                <a:latin typeface="Poppins"/>
                <a:ea typeface="Poppins"/>
                <a:cs typeface="Poppins"/>
                <a:sym typeface="Poppins"/>
              </a:rPr>
              <a:t>Week 8: July 30</a:t>
            </a:r>
            <a:endParaRPr sz="1800">
              <a:solidFill>
                <a:srgbClr val="062F55"/>
              </a:solidFill>
              <a:latin typeface="Poppins"/>
              <a:ea typeface="Poppins"/>
              <a:cs typeface="Poppins"/>
              <a:sym typeface="Poppins"/>
            </a:endParaRPr>
          </a:p>
          <a:p>
            <a:pPr indent="-228600" lvl="1" marL="685800" rtl="0" algn="l">
              <a:lnSpc>
                <a:spcPct val="70000"/>
              </a:lnSpc>
              <a:spcBef>
                <a:spcPts val="500"/>
              </a:spcBef>
              <a:spcAft>
                <a:spcPts val="0"/>
              </a:spcAft>
              <a:buClr>
                <a:srgbClr val="062F55"/>
              </a:buClr>
              <a:buSzPts val="1800"/>
              <a:buFont typeface="Poppins"/>
              <a:buChar char="•"/>
            </a:pPr>
            <a:r>
              <a:rPr lang="en-US" sz="1800">
                <a:solidFill>
                  <a:srgbClr val="062F55"/>
                </a:solidFill>
                <a:latin typeface="Poppins"/>
                <a:ea typeface="Poppins"/>
                <a:cs typeface="Poppins"/>
                <a:sym typeface="Poppins"/>
              </a:rPr>
              <a:t>Song-sharing performance at a host organization theater, open to all participants, community members, organization staff, and wider community </a:t>
            </a:r>
            <a:endParaRPr sz="1800">
              <a:solidFill>
                <a:srgbClr val="062F55"/>
              </a:solidFill>
              <a:latin typeface="Poppins"/>
              <a:ea typeface="Poppins"/>
              <a:cs typeface="Poppins"/>
              <a:sym typeface="Poppins"/>
            </a:endParaRPr>
          </a:p>
          <a:p>
            <a:pPr indent="0" lvl="0" marL="228600" rtl="0" algn="l">
              <a:lnSpc>
                <a:spcPct val="70000"/>
              </a:lnSpc>
              <a:spcBef>
                <a:spcPts val="1000"/>
              </a:spcBef>
              <a:spcAft>
                <a:spcPts val="0"/>
              </a:spcAft>
              <a:buNone/>
            </a:pPr>
            <a:r>
              <a:t/>
            </a:r>
            <a:endParaRPr sz="2220">
              <a:solidFill>
                <a:srgbClr val="062F55"/>
              </a:solidFill>
              <a:latin typeface="Poppins"/>
              <a:ea typeface="Poppins"/>
              <a:cs typeface="Poppins"/>
              <a:sym typeface="Poppins"/>
            </a:endParaRPr>
          </a:p>
          <a:p>
            <a:pPr indent="0" lvl="0" marL="228600" rtl="0" algn="l">
              <a:lnSpc>
                <a:spcPct val="70000"/>
              </a:lnSpc>
              <a:spcBef>
                <a:spcPts val="1000"/>
              </a:spcBef>
              <a:spcAft>
                <a:spcPts val="0"/>
              </a:spcAft>
              <a:buNone/>
            </a:pPr>
            <a:r>
              <a:t/>
            </a:r>
            <a:endParaRPr sz="2220">
              <a:solidFill>
                <a:srgbClr val="062F55"/>
              </a:solidFill>
              <a:latin typeface="Poppins"/>
              <a:ea typeface="Poppins"/>
              <a:cs typeface="Poppins"/>
              <a:sym typeface="Poppins"/>
            </a:endParaRPr>
          </a:p>
          <a:p>
            <a:pPr indent="0" lvl="0" marL="228600" rtl="0" algn="l">
              <a:lnSpc>
                <a:spcPct val="70000"/>
              </a:lnSpc>
              <a:spcBef>
                <a:spcPts val="500"/>
              </a:spcBef>
              <a:spcAft>
                <a:spcPts val="0"/>
              </a:spcAft>
              <a:buNone/>
            </a:pPr>
            <a:r>
              <a:t/>
            </a:r>
            <a:endParaRPr>
              <a:solidFill>
                <a:srgbClr val="062F55"/>
              </a:solidFill>
              <a:latin typeface="Poppins"/>
              <a:ea typeface="Poppins"/>
              <a:cs typeface="Poppins"/>
              <a:sym typeface="Poppi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3" name="Shape 183"/>
        <p:cNvGrpSpPr/>
        <p:nvPr/>
      </p:nvGrpSpPr>
      <p:grpSpPr>
        <a:xfrm>
          <a:off x="0" y="0"/>
          <a:ext cx="0" cy="0"/>
          <a:chOff x="0" y="0"/>
          <a:chExt cx="0" cy="0"/>
        </a:xfrm>
      </p:grpSpPr>
      <p:sp>
        <p:nvSpPr>
          <p:cNvPr id="184" name="Google Shape;184;p2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rPr b="1" lang="en-US">
                <a:solidFill>
                  <a:srgbClr val="062F55"/>
                </a:solidFill>
                <a:latin typeface="Poppins"/>
                <a:ea typeface="Poppins"/>
                <a:cs typeface="Poppins"/>
                <a:sym typeface="Poppins"/>
              </a:rPr>
              <a:t>Step-by-Step Guide to Songwriting</a:t>
            </a:r>
            <a:endParaRPr b="1">
              <a:solidFill>
                <a:srgbClr val="062F55"/>
              </a:solidFill>
              <a:latin typeface="Poppins"/>
              <a:ea typeface="Poppins"/>
              <a:cs typeface="Poppins"/>
              <a:sym typeface="Poppins"/>
            </a:endParaRPr>
          </a:p>
        </p:txBody>
      </p:sp>
      <p:grpSp>
        <p:nvGrpSpPr>
          <p:cNvPr id="185" name="Google Shape;185;p28"/>
          <p:cNvGrpSpPr/>
          <p:nvPr/>
        </p:nvGrpSpPr>
        <p:grpSpPr>
          <a:xfrm>
            <a:off x="838854" y="2122869"/>
            <a:ext cx="10514338" cy="3317738"/>
            <a:chOff x="654" y="251744"/>
            <a:chExt cx="10514338" cy="3317738"/>
          </a:xfrm>
        </p:grpSpPr>
        <p:sp>
          <p:nvSpPr>
            <p:cNvPr id="186" name="Google Shape;186;p28"/>
            <p:cNvSpPr/>
            <p:nvPr/>
          </p:nvSpPr>
          <p:spPr>
            <a:xfrm rot="5400000">
              <a:off x="387504" y="1985916"/>
              <a:ext cx="1165200" cy="1938900"/>
            </a:xfrm>
            <a:prstGeom prst="corner">
              <a:avLst>
                <a:gd fmla="val 16120" name="adj1"/>
                <a:gd fmla="val 16110" name="adj2"/>
              </a:avLst>
            </a:prstGeom>
            <a:solidFill>
              <a:srgbClr val="4372C3"/>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8"/>
            <p:cNvSpPr txBox="1"/>
            <p:nvPr/>
          </p:nvSpPr>
          <p:spPr>
            <a:xfrm>
              <a:off x="193000" y="2565230"/>
              <a:ext cx="1750500" cy="972900"/>
            </a:xfrm>
            <a:prstGeom prst="rect">
              <a:avLst/>
            </a:prstGeom>
            <a:noFill/>
            <a:ln>
              <a:noFill/>
            </a:ln>
          </p:spPr>
          <p:txBody>
            <a:bodyPr anchorCtr="0" anchor="t" bIns="83800" lIns="83800" spcFirstLastPara="1" rIns="83800" wrap="square" tIns="83800">
              <a:noAutofit/>
            </a:bodyPr>
            <a:lstStyle/>
            <a:p>
              <a:pPr indent="0" lvl="0" marL="0" marR="0" rtl="0" algn="l">
                <a:lnSpc>
                  <a:spcPct val="90000"/>
                </a:lnSpc>
                <a:spcBef>
                  <a:spcPts val="0"/>
                </a:spcBef>
                <a:spcAft>
                  <a:spcPts val="0"/>
                </a:spcAft>
                <a:buClr>
                  <a:schemeClr val="dk1"/>
                </a:buClr>
                <a:buSzPts val="2200"/>
                <a:buFont typeface="Calibri"/>
                <a:buNone/>
              </a:pPr>
              <a:r>
                <a:rPr i="0" lang="en-US" sz="1900" u="none" cap="none" strike="noStrike">
                  <a:solidFill>
                    <a:srgbClr val="062F55"/>
                  </a:solidFill>
                  <a:latin typeface="Poppins"/>
                  <a:ea typeface="Poppins"/>
                  <a:cs typeface="Poppins"/>
                  <a:sym typeface="Poppins"/>
                </a:rPr>
                <a:t>Learn and discover</a:t>
              </a:r>
              <a:endParaRPr sz="1900">
                <a:solidFill>
                  <a:srgbClr val="062F55"/>
                </a:solidFill>
                <a:latin typeface="Poppins"/>
                <a:ea typeface="Poppins"/>
                <a:cs typeface="Poppins"/>
                <a:sym typeface="Poppins"/>
              </a:endParaRPr>
            </a:p>
          </p:txBody>
        </p:sp>
        <p:sp>
          <p:nvSpPr>
            <p:cNvPr id="188" name="Google Shape;188;p28"/>
            <p:cNvSpPr/>
            <p:nvPr/>
          </p:nvSpPr>
          <p:spPr>
            <a:xfrm>
              <a:off x="1613170" y="1843187"/>
              <a:ext cx="330300" cy="330300"/>
            </a:xfrm>
            <a:prstGeom prst="triangle">
              <a:avLst>
                <a:gd fmla="val 100000" name="adj"/>
              </a:avLst>
            </a:prstGeom>
            <a:solidFill>
              <a:srgbClr val="4372C3"/>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8"/>
            <p:cNvSpPr/>
            <p:nvPr/>
          </p:nvSpPr>
          <p:spPr>
            <a:xfrm rot="5400000">
              <a:off x="2530375" y="1455660"/>
              <a:ext cx="1165200" cy="1938900"/>
            </a:xfrm>
            <a:prstGeom prst="corner">
              <a:avLst>
                <a:gd fmla="val 16120" name="adj1"/>
                <a:gd fmla="val 16110" name="adj2"/>
              </a:avLst>
            </a:prstGeom>
            <a:solidFill>
              <a:srgbClr val="4372C3"/>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8"/>
            <p:cNvSpPr/>
            <p:nvPr/>
          </p:nvSpPr>
          <p:spPr>
            <a:xfrm>
              <a:off x="2335879" y="2034982"/>
              <a:ext cx="1750500" cy="1534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8"/>
            <p:cNvSpPr txBox="1"/>
            <p:nvPr/>
          </p:nvSpPr>
          <p:spPr>
            <a:xfrm>
              <a:off x="2335879" y="2034982"/>
              <a:ext cx="1750500" cy="1534500"/>
            </a:xfrm>
            <a:prstGeom prst="rect">
              <a:avLst/>
            </a:prstGeom>
            <a:noFill/>
            <a:ln>
              <a:noFill/>
            </a:ln>
          </p:spPr>
          <p:txBody>
            <a:bodyPr anchorCtr="0" anchor="t" bIns="83800" lIns="83800" spcFirstLastPara="1" rIns="83800" wrap="square" tIns="83800">
              <a:noAutofit/>
            </a:bodyPr>
            <a:lstStyle/>
            <a:p>
              <a:pPr indent="0" lvl="0" marL="0" marR="0" rtl="0" algn="l">
                <a:lnSpc>
                  <a:spcPct val="90000"/>
                </a:lnSpc>
                <a:spcBef>
                  <a:spcPts val="0"/>
                </a:spcBef>
                <a:spcAft>
                  <a:spcPts val="0"/>
                </a:spcAft>
                <a:buClr>
                  <a:schemeClr val="dk1"/>
                </a:buClr>
                <a:buSzPts val="2200"/>
                <a:buFont typeface="Calibri"/>
                <a:buNone/>
              </a:pPr>
              <a:r>
                <a:rPr i="0" lang="en-US" sz="1900" u="none" cap="none" strike="noStrike">
                  <a:solidFill>
                    <a:srgbClr val="062F55"/>
                  </a:solidFill>
                  <a:latin typeface="Poppins"/>
                  <a:ea typeface="Poppins"/>
                  <a:cs typeface="Poppins"/>
                  <a:sym typeface="Poppins"/>
                </a:rPr>
                <a:t>Write the lyrics</a:t>
              </a:r>
              <a:endParaRPr sz="1900">
                <a:solidFill>
                  <a:srgbClr val="062F55"/>
                </a:solidFill>
                <a:latin typeface="Poppins"/>
                <a:ea typeface="Poppins"/>
                <a:cs typeface="Poppins"/>
                <a:sym typeface="Poppins"/>
              </a:endParaRPr>
            </a:p>
          </p:txBody>
        </p:sp>
        <p:sp>
          <p:nvSpPr>
            <p:cNvPr id="192" name="Google Shape;192;p28"/>
            <p:cNvSpPr/>
            <p:nvPr/>
          </p:nvSpPr>
          <p:spPr>
            <a:xfrm>
              <a:off x="3756041" y="1312931"/>
              <a:ext cx="330300" cy="330300"/>
            </a:xfrm>
            <a:prstGeom prst="triangle">
              <a:avLst>
                <a:gd fmla="val 100000" name="adj"/>
              </a:avLst>
            </a:prstGeom>
            <a:solidFill>
              <a:srgbClr val="4372C3"/>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8"/>
            <p:cNvSpPr/>
            <p:nvPr/>
          </p:nvSpPr>
          <p:spPr>
            <a:xfrm rot="5400000">
              <a:off x="4673247" y="925404"/>
              <a:ext cx="1165200" cy="1938900"/>
            </a:xfrm>
            <a:prstGeom prst="corner">
              <a:avLst>
                <a:gd fmla="val 16120" name="adj1"/>
                <a:gd fmla="val 16110" name="adj2"/>
              </a:avLst>
            </a:prstGeom>
            <a:solidFill>
              <a:srgbClr val="4372C3"/>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8"/>
            <p:cNvSpPr/>
            <p:nvPr/>
          </p:nvSpPr>
          <p:spPr>
            <a:xfrm>
              <a:off x="4478750" y="1504726"/>
              <a:ext cx="1750500" cy="1534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8"/>
            <p:cNvSpPr txBox="1"/>
            <p:nvPr/>
          </p:nvSpPr>
          <p:spPr>
            <a:xfrm>
              <a:off x="4478750" y="1504725"/>
              <a:ext cx="1750500" cy="972900"/>
            </a:xfrm>
            <a:prstGeom prst="rect">
              <a:avLst/>
            </a:prstGeom>
            <a:solidFill>
              <a:schemeClr val="accent4"/>
            </a:solidFill>
            <a:ln>
              <a:noFill/>
            </a:ln>
          </p:spPr>
          <p:txBody>
            <a:bodyPr anchorCtr="0" anchor="t" bIns="83800" lIns="83800" spcFirstLastPara="1" rIns="83800" wrap="square" tIns="83800">
              <a:noAutofit/>
            </a:bodyPr>
            <a:lstStyle/>
            <a:p>
              <a:pPr indent="0" lvl="0" marL="0" marR="0" rtl="0" algn="l">
                <a:lnSpc>
                  <a:spcPct val="90000"/>
                </a:lnSpc>
                <a:spcBef>
                  <a:spcPts val="0"/>
                </a:spcBef>
                <a:spcAft>
                  <a:spcPts val="0"/>
                </a:spcAft>
                <a:buClr>
                  <a:schemeClr val="dk1"/>
                </a:buClr>
                <a:buSzPts val="2200"/>
                <a:buFont typeface="Calibri"/>
                <a:buNone/>
              </a:pPr>
              <a:r>
                <a:rPr i="0" lang="en-US" sz="1900" u="none" cap="none" strike="noStrike">
                  <a:solidFill>
                    <a:srgbClr val="062F55"/>
                  </a:solidFill>
                  <a:latin typeface="Poppins"/>
                  <a:ea typeface="Poppins"/>
                  <a:cs typeface="Poppins"/>
                  <a:sym typeface="Poppins"/>
                </a:rPr>
                <a:t>Create a melody</a:t>
              </a:r>
              <a:endParaRPr sz="1900">
                <a:solidFill>
                  <a:srgbClr val="062F55"/>
                </a:solidFill>
                <a:latin typeface="Poppins"/>
                <a:ea typeface="Poppins"/>
                <a:cs typeface="Poppins"/>
                <a:sym typeface="Poppins"/>
              </a:endParaRPr>
            </a:p>
          </p:txBody>
        </p:sp>
        <p:sp>
          <p:nvSpPr>
            <p:cNvPr id="196" name="Google Shape;196;p28"/>
            <p:cNvSpPr/>
            <p:nvPr/>
          </p:nvSpPr>
          <p:spPr>
            <a:xfrm>
              <a:off x="5898912" y="782676"/>
              <a:ext cx="330300" cy="330300"/>
            </a:xfrm>
            <a:prstGeom prst="triangle">
              <a:avLst>
                <a:gd fmla="val 100000" name="adj"/>
              </a:avLst>
            </a:prstGeom>
            <a:solidFill>
              <a:srgbClr val="4372C3"/>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8"/>
            <p:cNvSpPr/>
            <p:nvPr/>
          </p:nvSpPr>
          <p:spPr>
            <a:xfrm rot="5400000">
              <a:off x="6816118" y="395149"/>
              <a:ext cx="1165200" cy="1938900"/>
            </a:xfrm>
            <a:prstGeom prst="corner">
              <a:avLst>
                <a:gd fmla="val 16120" name="adj1"/>
                <a:gd fmla="val 16110" name="adj2"/>
              </a:avLst>
            </a:prstGeom>
            <a:solidFill>
              <a:srgbClr val="4372C3"/>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8"/>
            <p:cNvSpPr/>
            <p:nvPr/>
          </p:nvSpPr>
          <p:spPr>
            <a:xfrm>
              <a:off x="6621621" y="974470"/>
              <a:ext cx="1750500" cy="1534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8"/>
            <p:cNvSpPr txBox="1"/>
            <p:nvPr/>
          </p:nvSpPr>
          <p:spPr>
            <a:xfrm>
              <a:off x="6621625" y="974475"/>
              <a:ext cx="1938900" cy="1534200"/>
            </a:xfrm>
            <a:prstGeom prst="rect">
              <a:avLst/>
            </a:prstGeom>
            <a:noFill/>
            <a:ln>
              <a:noFill/>
            </a:ln>
          </p:spPr>
          <p:txBody>
            <a:bodyPr anchorCtr="0" anchor="t" bIns="83800" lIns="83800" spcFirstLastPara="1" rIns="83800" wrap="square" tIns="83800">
              <a:noAutofit/>
            </a:bodyPr>
            <a:lstStyle/>
            <a:p>
              <a:pPr indent="0" lvl="0" marL="0" marR="0" rtl="0" algn="l">
                <a:lnSpc>
                  <a:spcPct val="90000"/>
                </a:lnSpc>
                <a:spcBef>
                  <a:spcPts val="0"/>
                </a:spcBef>
                <a:spcAft>
                  <a:spcPts val="0"/>
                </a:spcAft>
                <a:buClr>
                  <a:schemeClr val="dk1"/>
                </a:buClr>
                <a:buSzPts val="2200"/>
                <a:buFont typeface="Calibri"/>
                <a:buNone/>
              </a:pPr>
              <a:r>
                <a:rPr i="0" lang="en-US" sz="1900" u="none" cap="none" strike="noStrike">
                  <a:solidFill>
                    <a:srgbClr val="062F55"/>
                  </a:solidFill>
                  <a:latin typeface="Poppins"/>
                  <a:ea typeface="Poppins"/>
                  <a:cs typeface="Poppins"/>
                  <a:sym typeface="Poppins"/>
                </a:rPr>
                <a:t>Add chords, beats, instrumentals</a:t>
              </a:r>
              <a:endParaRPr sz="1900">
                <a:solidFill>
                  <a:srgbClr val="062F55"/>
                </a:solidFill>
                <a:latin typeface="Poppins"/>
                <a:ea typeface="Poppins"/>
                <a:cs typeface="Poppins"/>
                <a:sym typeface="Poppins"/>
              </a:endParaRPr>
            </a:p>
          </p:txBody>
        </p:sp>
        <p:sp>
          <p:nvSpPr>
            <p:cNvPr id="200" name="Google Shape;200;p28"/>
            <p:cNvSpPr/>
            <p:nvPr/>
          </p:nvSpPr>
          <p:spPr>
            <a:xfrm>
              <a:off x="8041783" y="252420"/>
              <a:ext cx="330300" cy="330300"/>
            </a:xfrm>
            <a:prstGeom prst="triangle">
              <a:avLst>
                <a:gd fmla="val 100000" name="adj"/>
              </a:avLst>
            </a:prstGeom>
            <a:solidFill>
              <a:srgbClr val="4372C3"/>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8"/>
            <p:cNvSpPr/>
            <p:nvPr/>
          </p:nvSpPr>
          <p:spPr>
            <a:xfrm rot="5400000">
              <a:off x="8958989" y="-135106"/>
              <a:ext cx="1165200" cy="1938900"/>
            </a:xfrm>
            <a:prstGeom prst="corner">
              <a:avLst>
                <a:gd fmla="val 16120" name="adj1"/>
                <a:gd fmla="val 16110" name="adj2"/>
              </a:avLst>
            </a:prstGeom>
            <a:solidFill>
              <a:srgbClr val="4372C3"/>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8"/>
            <p:cNvSpPr/>
            <p:nvPr/>
          </p:nvSpPr>
          <p:spPr>
            <a:xfrm>
              <a:off x="8764492" y="444215"/>
              <a:ext cx="1750500" cy="1534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8"/>
            <p:cNvSpPr txBox="1"/>
            <p:nvPr/>
          </p:nvSpPr>
          <p:spPr>
            <a:xfrm>
              <a:off x="8764492" y="444215"/>
              <a:ext cx="1750500" cy="1534500"/>
            </a:xfrm>
            <a:prstGeom prst="rect">
              <a:avLst/>
            </a:prstGeom>
            <a:noFill/>
            <a:ln>
              <a:noFill/>
            </a:ln>
          </p:spPr>
          <p:txBody>
            <a:bodyPr anchorCtr="0" anchor="t" bIns="83800" lIns="83800" spcFirstLastPara="1" rIns="83800" wrap="square" tIns="83800">
              <a:noAutofit/>
            </a:bodyPr>
            <a:lstStyle/>
            <a:p>
              <a:pPr indent="0" lvl="0" marL="0" marR="0" rtl="0" algn="l">
                <a:lnSpc>
                  <a:spcPct val="90000"/>
                </a:lnSpc>
                <a:spcBef>
                  <a:spcPts val="0"/>
                </a:spcBef>
                <a:spcAft>
                  <a:spcPts val="0"/>
                </a:spcAft>
                <a:buClr>
                  <a:schemeClr val="dk1"/>
                </a:buClr>
                <a:buSzPts val="2200"/>
                <a:buFont typeface="Calibri"/>
                <a:buNone/>
              </a:pPr>
              <a:r>
                <a:rPr i="0" lang="en-US" sz="1900" u="none" cap="none" strike="noStrike">
                  <a:solidFill>
                    <a:srgbClr val="062F55"/>
                  </a:solidFill>
                  <a:latin typeface="Poppins"/>
                  <a:ea typeface="Poppins"/>
                  <a:cs typeface="Poppins"/>
                  <a:sym typeface="Poppins"/>
                </a:rPr>
                <a:t>Record and </a:t>
              </a:r>
              <a:r>
                <a:rPr lang="en-US" sz="1900">
                  <a:solidFill>
                    <a:srgbClr val="062F55"/>
                  </a:solidFill>
                  <a:latin typeface="Poppins"/>
                  <a:ea typeface="Poppins"/>
                  <a:cs typeface="Poppins"/>
                  <a:sym typeface="Poppins"/>
                </a:rPr>
                <a:t>perform</a:t>
              </a:r>
              <a:r>
                <a:rPr i="0" lang="en-US" sz="1900" u="none" cap="none" strike="noStrike">
                  <a:solidFill>
                    <a:srgbClr val="062F55"/>
                  </a:solidFill>
                  <a:latin typeface="Poppins"/>
                  <a:ea typeface="Poppins"/>
                  <a:cs typeface="Poppins"/>
                  <a:sym typeface="Poppins"/>
                </a:rPr>
                <a:t> song</a:t>
              </a:r>
              <a:endParaRPr sz="1900">
                <a:solidFill>
                  <a:srgbClr val="062F55"/>
                </a:solidFill>
                <a:latin typeface="Poppins"/>
                <a:ea typeface="Poppins"/>
                <a:cs typeface="Poppins"/>
                <a:sym typeface="Poppins"/>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8" name="Shape 208"/>
        <p:cNvGrpSpPr/>
        <p:nvPr/>
      </p:nvGrpSpPr>
      <p:grpSpPr>
        <a:xfrm>
          <a:off x="0" y="0"/>
          <a:ext cx="0" cy="0"/>
          <a:chOff x="0" y="0"/>
          <a:chExt cx="0" cy="0"/>
        </a:xfrm>
      </p:grpSpPr>
      <p:sp>
        <p:nvSpPr>
          <p:cNvPr id="209" name="Google Shape;209;p29"/>
          <p:cNvSpPr txBox="1"/>
          <p:nvPr>
            <p:ph type="title"/>
          </p:nvPr>
        </p:nvSpPr>
        <p:spPr>
          <a:xfrm>
            <a:off x="839788"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rPr b="1" lang="en-US">
                <a:solidFill>
                  <a:srgbClr val="062F55"/>
                </a:solidFill>
                <a:latin typeface="Poppins"/>
                <a:ea typeface="Poppins"/>
                <a:cs typeface="Poppins"/>
                <a:sym typeface="Poppins"/>
              </a:rPr>
              <a:t>2 Options</a:t>
            </a:r>
            <a:endParaRPr b="1">
              <a:solidFill>
                <a:srgbClr val="062F55"/>
              </a:solidFill>
              <a:latin typeface="Poppins"/>
              <a:ea typeface="Poppins"/>
              <a:cs typeface="Poppins"/>
              <a:sym typeface="Poppins"/>
            </a:endParaRPr>
          </a:p>
        </p:txBody>
      </p:sp>
      <p:sp>
        <p:nvSpPr>
          <p:cNvPr id="210" name="Google Shape;210;p29"/>
          <p:cNvSpPr txBox="1"/>
          <p:nvPr>
            <p:ph idx="1" type="body"/>
          </p:nvPr>
        </p:nvSpPr>
        <p:spPr>
          <a:xfrm>
            <a:off x="839788" y="1681163"/>
            <a:ext cx="5157900" cy="8238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2400"/>
              <a:buNone/>
            </a:pPr>
            <a:r>
              <a:rPr lang="en-US">
                <a:solidFill>
                  <a:srgbClr val="062F55"/>
                </a:solidFill>
                <a:latin typeface="Poppins"/>
                <a:ea typeface="Poppins"/>
                <a:cs typeface="Poppins"/>
                <a:sym typeface="Poppins"/>
              </a:rPr>
              <a:t>Option A: Start with melody</a:t>
            </a:r>
            <a:endParaRPr>
              <a:solidFill>
                <a:srgbClr val="062F55"/>
              </a:solidFill>
              <a:latin typeface="Poppins"/>
              <a:ea typeface="Poppins"/>
              <a:cs typeface="Poppins"/>
              <a:sym typeface="Poppins"/>
            </a:endParaRPr>
          </a:p>
        </p:txBody>
      </p:sp>
      <p:sp>
        <p:nvSpPr>
          <p:cNvPr id="211" name="Google Shape;211;p29"/>
          <p:cNvSpPr txBox="1"/>
          <p:nvPr>
            <p:ph idx="2" type="body"/>
          </p:nvPr>
        </p:nvSpPr>
        <p:spPr>
          <a:xfrm>
            <a:off x="839788" y="2505075"/>
            <a:ext cx="5157900" cy="3684600"/>
          </a:xfrm>
          <a:prstGeom prst="rect">
            <a:avLst/>
          </a:prstGeom>
          <a:noFill/>
          <a:ln>
            <a:noFill/>
          </a:ln>
        </p:spPr>
        <p:txBody>
          <a:bodyPr anchorCtr="0" anchor="t" bIns="45700" lIns="91425" spcFirstLastPara="1" rIns="91425" wrap="square" tIns="45700">
            <a:noAutofit/>
          </a:bodyPr>
          <a:lstStyle/>
          <a:p>
            <a:pPr indent="-215900" lvl="0" marL="228600" rtl="0" algn="l">
              <a:lnSpc>
                <a:spcPct val="90000"/>
              </a:lnSpc>
              <a:spcBef>
                <a:spcPts val="0"/>
              </a:spcBef>
              <a:spcAft>
                <a:spcPts val="0"/>
              </a:spcAft>
              <a:buClr>
                <a:srgbClr val="062F55"/>
              </a:buClr>
              <a:buSzPts val="2600"/>
              <a:buFont typeface="Poppins"/>
              <a:buChar char="•"/>
            </a:pPr>
            <a:r>
              <a:rPr lang="en-US" sz="2600">
                <a:solidFill>
                  <a:srgbClr val="062F55"/>
                </a:solidFill>
                <a:latin typeface="Poppins"/>
                <a:ea typeface="Poppins"/>
                <a:cs typeface="Poppins"/>
                <a:sym typeface="Poppins"/>
              </a:rPr>
              <a:t>Sing your lyrics and explore</a:t>
            </a:r>
            <a:endParaRPr sz="2600">
              <a:solidFill>
                <a:srgbClr val="062F55"/>
              </a:solidFill>
              <a:latin typeface="Poppins"/>
              <a:ea typeface="Poppins"/>
              <a:cs typeface="Poppins"/>
              <a:sym typeface="Poppins"/>
            </a:endParaRPr>
          </a:p>
          <a:p>
            <a:pPr indent="-215900" lvl="0" marL="228600" rtl="0" algn="l">
              <a:lnSpc>
                <a:spcPct val="90000"/>
              </a:lnSpc>
              <a:spcBef>
                <a:spcPts val="1000"/>
              </a:spcBef>
              <a:spcAft>
                <a:spcPts val="0"/>
              </a:spcAft>
              <a:buClr>
                <a:srgbClr val="062F55"/>
              </a:buClr>
              <a:buSzPts val="2600"/>
              <a:buFont typeface="Poppins"/>
              <a:buChar char="•"/>
            </a:pPr>
            <a:r>
              <a:rPr lang="en-US" sz="2600">
                <a:solidFill>
                  <a:srgbClr val="062F55"/>
                </a:solidFill>
                <a:latin typeface="Poppins"/>
                <a:ea typeface="Poppins"/>
                <a:cs typeface="Poppins"/>
                <a:sym typeface="Poppins"/>
              </a:rPr>
              <a:t>What style are you comfortable with? </a:t>
            </a:r>
            <a:endParaRPr sz="2600">
              <a:solidFill>
                <a:srgbClr val="062F55"/>
              </a:solidFill>
              <a:latin typeface="Poppins"/>
              <a:ea typeface="Poppins"/>
              <a:cs typeface="Poppins"/>
              <a:sym typeface="Poppins"/>
            </a:endParaRPr>
          </a:p>
          <a:p>
            <a:pPr indent="-215900" lvl="0" marL="228600" rtl="0" algn="l">
              <a:lnSpc>
                <a:spcPct val="90000"/>
              </a:lnSpc>
              <a:spcBef>
                <a:spcPts val="1000"/>
              </a:spcBef>
              <a:spcAft>
                <a:spcPts val="0"/>
              </a:spcAft>
              <a:buClr>
                <a:srgbClr val="062F55"/>
              </a:buClr>
              <a:buSzPts val="2600"/>
              <a:buFont typeface="Poppins"/>
              <a:buChar char="•"/>
            </a:pPr>
            <a:r>
              <a:rPr lang="en-US" sz="2600">
                <a:solidFill>
                  <a:srgbClr val="062F55"/>
                </a:solidFill>
                <a:latin typeface="Poppins"/>
                <a:ea typeface="Poppins"/>
                <a:cs typeface="Poppins"/>
                <a:sym typeface="Poppins"/>
              </a:rPr>
              <a:t>E.g., Singer-songwriter, folk, hip hop, rock, spoken-style, musical</a:t>
            </a:r>
            <a:endParaRPr sz="2600">
              <a:solidFill>
                <a:srgbClr val="062F55"/>
              </a:solidFill>
              <a:latin typeface="Poppins"/>
              <a:ea typeface="Poppins"/>
              <a:cs typeface="Poppins"/>
              <a:sym typeface="Poppins"/>
            </a:endParaRPr>
          </a:p>
        </p:txBody>
      </p:sp>
      <p:sp>
        <p:nvSpPr>
          <p:cNvPr id="212" name="Google Shape;212;p29"/>
          <p:cNvSpPr txBox="1"/>
          <p:nvPr>
            <p:ph idx="3" type="body"/>
          </p:nvPr>
        </p:nvSpPr>
        <p:spPr>
          <a:xfrm>
            <a:off x="6172200" y="1681163"/>
            <a:ext cx="5183100" cy="8238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2400"/>
              <a:buNone/>
            </a:pPr>
            <a:r>
              <a:rPr lang="en-US">
                <a:solidFill>
                  <a:srgbClr val="062F55"/>
                </a:solidFill>
                <a:latin typeface="Poppins"/>
                <a:ea typeface="Poppins"/>
                <a:cs typeface="Poppins"/>
                <a:sym typeface="Poppins"/>
              </a:rPr>
              <a:t>Option B: Start with chords</a:t>
            </a:r>
            <a:endParaRPr>
              <a:solidFill>
                <a:srgbClr val="062F55"/>
              </a:solidFill>
              <a:latin typeface="Poppins"/>
              <a:ea typeface="Poppins"/>
              <a:cs typeface="Poppins"/>
              <a:sym typeface="Poppins"/>
            </a:endParaRPr>
          </a:p>
        </p:txBody>
      </p:sp>
      <p:sp>
        <p:nvSpPr>
          <p:cNvPr id="213" name="Google Shape;213;p29"/>
          <p:cNvSpPr txBox="1"/>
          <p:nvPr>
            <p:ph idx="4" type="body"/>
          </p:nvPr>
        </p:nvSpPr>
        <p:spPr>
          <a:xfrm>
            <a:off x="6172200" y="2505075"/>
            <a:ext cx="5183100" cy="3684600"/>
          </a:xfrm>
          <a:prstGeom prst="rect">
            <a:avLst/>
          </a:prstGeom>
          <a:noFill/>
          <a:ln>
            <a:noFill/>
          </a:ln>
        </p:spPr>
        <p:txBody>
          <a:bodyPr anchorCtr="0" anchor="t" bIns="45700" lIns="91425" spcFirstLastPara="1" rIns="91425" wrap="square" tIns="45700">
            <a:noAutofit/>
          </a:bodyPr>
          <a:lstStyle/>
          <a:p>
            <a:pPr indent="-215900" lvl="0" marL="228600" rtl="0" algn="l">
              <a:lnSpc>
                <a:spcPct val="90000"/>
              </a:lnSpc>
              <a:spcBef>
                <a:spcPts val="0"/>
              </a:spcBef>
              <a:spcAft>
                <a:spcPts val="0"/>
              </a:spcAft>
              <a:buClr>
                <a:schemeClr val="dk1"/>
              </a:buClr>
              <a:buSzPts val="2600"/>
              <a:buFont typeface="Poppins"/>
              <a:buChar char="•"/>
            </a:pPr>
            <a:r>
              <a:rPr lang="en-US" sz="2600">
                <a:solidFill>
                  <a:srgbClr val="062F55"/>
                </a:solidFill>
                <a:latin typeface="Poppins"/>
                <a:ea typeface="Poppins"/>
                <a:cs typeface="Poppins"/>
                <a:sym typeface="Poppins"/>
              </a:rPr>
              <a:t>Common chord progressions: </a:t>
            </a:r>
            <a:r>
              <a:rPr lang="en-US" sz="2600" u="sng">
                <a:solidFill>
                  <a:schemeClr val="hlink"/>
                </a:solidFill>
                <a:latin typeface="Poppins"/>
                <a:ea typeface="Poppins"/>
                <a:cs typeface="Poppins"/>
                <a:sym typeface="Poppins"/>
                <a:hlinkClick r:id="rId3"/>
              </a:rPr>
              <a:t>https://www.hooktheory.com/theorytab/common-chord-progressions</a:t>
            </a:r>
            <a:endParaRPr sz="2600" u="sng">
              <a:latin typeface="Poppins"/>
              <a:ea typeface="Poppins"/>
              <a:cs typeface="Poppins"/>
              <a:sym typeface="Poppins"/>
            </a:endParaRPr>
          </a:p>
          <a:p>
            <a:pPr indent="-215900" lvl="0" marL="228600" rtl="0" algn="l">
              <a:lnSpc>
                <a:spcPct val="90000"/>
              </a:lnSpc>
              <a:spcBef>
                <a:spcPts val="1000"/>
              </a:spcBef>
              <a:spcAft>
                <a:spcPts val="0"/>
              </a:spcAft>
              <a:buClr>
                <a:schemeClr val="dk1"/>
              </a:buClr>
              <a:buSzPts val="2600"/>
              <a:buFont typeface="Poppins"/>
              <a:buChar char="•"/>
            </a:pPr>
            <a:r>
              <a:rPr lang="en-US" sz="2600">
                <a:solidFill>
                  <a:srgbClr val="062F55"/>
                </a:solidFill>
                <a:latin typeface="Poppins"/>
                <a:ea typeface="Poppins"/>
                <a:cs typeface="Poppins"/>
                <a:sym typeface="Poppins"/>
              </a:rPr>
              <a:t>Try out some chords: </a:t>
            </a:r>
            <a:r>
              <a:rPr lang="en-US" sz="2600" u="sng">
                <a:solidFill>
                  <a:schemeClr val="hlink"/>
                </a:solidFill>
                <a:latin typeface="Poppins"/>
                <a:ea typeface="Poppins"/>
                <a:cs typeface="Poppins"/>
                <a:sym typeface="Poppins"/>
                <a:hlinkClick r:id="rId4"/>
              </a:rPr>
              <a:t>https://www.hooktheory.com/hookpad/new</a:t>
            </a:r>
            <a:endParaRPr sz="2600" u="sng">
              <a:latin typeface="Poppins"/>
              <a:ea typeface="Poppins"/>
              <a:cs typeface="Poppins"/>
              <a:sym typeface="Poppins"/>
            </a:endParaRPr>
          </a:p>
          <a:p>
            <a:pPr indent="-215900" lvl="0" marL="228600" rtl="0" algn="l">
              <a:lnSpc>
                <a:spcPct val="90000"/>
              </a:lnSpc>
              <a:spcBef>
                <a:spcPts val="1000"/>
              </a:spcBef>
              <a:spcAft>
                <a:spcPts val="0"/>
              </a:spcAft>
              <a:buClr>
                <a:srgbClr val="062F55"/>
              </a:buClr>
              <a:buSzPts val="2600"/>
              <a:buFont typeface="Poppins"/>
              <a:buChar char="•"/>
            </a:pPr>
            <a:r>
              <a:rPr lang="en-US" sz="2600">
                <a:solidFill>
                  <a:srgbClr val="062F55"/>
                </a:solidFill>
                <a:latin typeface="Poppins"/>
                <a:ea typeface="Poppins"/>
                <a:cs typeface="Poppins"/>
                <a:sym typeface="Poppins"/>
              </a:rPr>
              <a:t>Piano, guitar, etc.</a:t>
            </a:r>
            <a:endParaRPr sz="2600">
              <a:solidFill>
                <a:srgbClr val="062F55"/>
              </a:solidFill>
              <a:latin typeface="Poppins"/>
              <a:ea typeface="Poppins"/>
              <a:cs typeface="Poppins"/>
              <a:sym typeface="Poppi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8" name="Shape 218"/>
        <p:cNvGrpSpPr/>
        <p:nvPr/>
      </p:nvGrpSpPr>
      <p:grpSpPr>
        <a:xfrm>
          <a:off x="0" y="0"/>
          <a:ext cx="0" cy="0"/>
          <a:chOff x="0" y="0"/>
          <a:chExt cx="0" cy="0"/>
        </a:xfrm>
      </p:grpSpPr>
      <p:sp>
        <p:nvSpPr>
          <p:cNvPr id="219" name="Google Shape;219;p30"/>
          <p:cNvSpPr txBox="1"/>
          <p:nvPr>
            <p:ph type="ctrTitle"/>
          </p:nvPr>
        </p:nvSpPr>
        <p:spPr>
          <a:xfrm>
            <a:off x="1524000" y="2909243"/>
            <a:ext cx="9144000" cy="1039500"/>
          </a:xfrm>
          <a:prstGeom prst="rect">
            <a:avLst/>
          </a:prstGeom>
        </p:spPr>
        <p:txBody>
          <a:bodyPr anchorCtr="0" anchor="b" bIns="45700" lIns="91425" spcFirstLastPara="1" rIns="91425" wrap="square" tIns="45700">
            <a:noAutofit/>
          </a:bodyPr>
          <a:lstStyle/>
          <a:p>
            <a:pPr indent="0" lvl="0" marL="0" rtl="0" algn="ctr">
              <a:spcBef>
                <a:spcPts val="0"/>
              </a:spcBef>
              <a:spcAft>
                <a:spcPts val="0"/>
              </a:spcAft>
              <a:buNone/>
            </a:pPr>
            <a:r>
              <a:rPr b="1" lang="en-US">
                <a:solidFill>
                  <a:srgbClr val="062F55"/>
                </a:solidFill>
                <a:latin typeface="Poppins"/>
                <a:ea typeface="Poppins"/>
                <a:cs typeface="Poppins"/>
                <a:sym typeface="Poppins"/>
              </a:rPr>
              <a:t>Melody</a:t>
            </a:r>
            <a:endParaRPr b="1">
              <a:solidFill>
                <a:srgbClr val="062F55"/>
              </a:solidFill>
              <a:latin typeface="Poppins"/>
              <a:ea typeface="Poppins"/>
              <a:cs typeface="Poppins"/>
              <a:sym typeface="Poppins"/>
            </a:endParaRPr>
          </a:p>
        </p:txBody>
      </p:sp>
      <p:pic>
        <p:nvPicPr>
          <p:cNvPr id="220" name="Google Shape;220;p30"/>
          <p:cNvPicPr preferRelativeResize="0"/>
          <p:nvPr/>
        </p:nvPicPr>
        <p:blipFill>
          <a:blip r:embed="rId3">
            <a:alphaModFix/>
          </a:blip>
          <a:stretch>
            <a:fillRect/>
          </a:stretch>
        </p:blipFill>
        <p:spPr>
          <a:xfrm>
            <a:off x="0" y="3235025"/>
            <a:ext cx="12192000" cy="4572000"/>
          </a:xfrm>
          <a:prstGeom prst="rect">
            <a:avLst/>
          </a:prstGeom>
          <a:noFill/>
          <a:ln>
            <a:noFill/>
          </a:ln>
        </p:spPr>
      </p:pic>
      <p:pic>
        <p:nvPicPr>
          <p:cNvPr id="221" name="Google Shape;221;p30"/>
          <p:cNvPicPr preferRelativeResize="0"/>
          <p:nvPr/>
        </p:nvPicPr>
        <p:blipFill>
          <a:blip r:embed="rId3">
            <a:alphaModFix/>
          </a:blip>
          <a:stretch>
            <a:fillRect/>
          </a:stretch>
        </p:blipFill>
        <p:spPr>
          <a:xfrm>
            <a:off x="0" y="-1072850"/>
            <a:ext cx="12192000" cy="4572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5" name="Shape 225"/>
        <p:cNvGrpSpPr/>
        <p:nvPr/>
      </p:nvGrpSpPr>
      <p:grpSpPr>
        <a:xfrm>
          <a:off x="0" y="0"/>
          <a:ext cx="0" cy="0"/>
          <a:chOff x="0" y="0"/>
          <a:chExt cx="0" cy="0"/>
        </a:xfrm>
      </p:grpSpPr>
      <p:sp>
        <p:nvSpPr>
          <p:cNvPr id="226" name="Google Shape;226;p3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1F2B59"/>
              </a:buClr>
              <a:buSzPts val="4400"/>
              <a:buFont typeface="Poppins"/>
              <a:buNone/>
            </a:pPr>
            <a:r>
              <a:rPr lang="en-US"/>
              <a:t>Start Singing!</a:t>
            </a:r>
            <a:endParaRPr/>
          </a:p>
        </p:txBody>
      </p:sp>
      <p:sp>
        <p:nvSpPr>
          <p:cNvPr id="227" name="Google Shape;227;p31"/>
          <p:cNvSpPr txBox="1"/>
          <p:nvPr>
            <p:ph idx="1" type="body"/>
          </p:nvPr>
        </p:nvSpPr>
        <p:spPr>
          <a:xfrm>
            <a:off x="838201" y="1825625"/>
            <a:ext cx="8650200" cy="4351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1000"/>
              </a:spcBef>
              <a:spcAft>
                <a:spcPts val="0"/>
              </a:spcAft>
              <a:buClr>
                <a:srgbClr val="1F2B59"/>
              </a:buClr>
              <a:buSzPts val="2400"/>
              <a:buFont typeface="Arial"/>
              <a:buNone/>
            </a:pPr>
            <a:r>
              <a:rPr lang="en-US"/>
              <a:t>Start humming some melodies!</a:t>
            </a:r>
            <a:endParaRPr/>
          </a:p>
          <a:p>
            <a:pPr indent="0" lvl="0" marL="0" rtl="0" algn="l">
              <a:lnSpc>
                <a:spcPct val="100000"/>
              </a:lnSpc>
              <a:spcBef>
                <a:spcPts val="1000"/>
              </a:spcBef>
              <a:spcAft>
                <a:spcPts val="0"/>
              </a:spcAft>
              <a:buClr>
                <a:srgbClr val="1F2B59"/>
              </a:buClr>
              <a:buSzPts val="2400"/>
              <a:buFont typeface="Arial"/>
              <a:buNone/>
            </a:pPr>
            <a:r>
              <a:t/>
            </a:r>
            <a:endParaRPr/>
          </a:p>
          <a:p>
            <a:pPr indent="0" lvl="0" marL="0" rtl="0" algn="l">
              <a:spcBef>
                <a:spcPts val="1000"/>
              </a:spcBef>
              <a:spcAft>
                <a:spcPts val="0"/>
              </a:spcAft>
              <a:buClr>
                <a:srgbClr val="1F2B59"/>
              </a:buClr>
              <a:buSzPts val="2400"/>
              <a:buFont typeface="Arial"/>
              <a:buNone/>
            </a:pPr>
            <a:r>
              <a:rPr lang="en-US"/>
              <a:t>What style do you want the song to be in?</a:t>
            </a:r>
            <a:endParaRPr/>
          </a:p>
          <a:p>
            <a:pPr indent="0" lvl="0" marL="0" rtl="0" algn="l">
              <a:lnSpc>
                <a:spcPct val="100000"/>
              </a:lnSpc>
              <a:spcBef>
                <a:spcPts val="1000"/>
              </a:spcBef>
              <a:spcAft>
                <a:spcPts val="0"/>
              </a:spcAft>
              <a:buClr>
                <a:srgbClr val="1F2B59"/>
              </a:buClr>
              <a:buSzPts val="2400"/>
              <a:buFont typeface="Arial"/>
              <a:buNone/>
            </a:pPr>
            <a:r>
              <a:t/>
            </a:r>
            <a:endParaRPr/>
          </a:p>
          <a:p>
            <a:pPr indent="0" lvl="0" marL="0" rtl="0" algn="l">
              <a:spcBef>
                <a:spcPts val="1000"/>
              </a:spcBef>
              <a:spcAft>
                <a:spcPts val="0"/>
              </a:spcAft>
              <a:buClr>
                <a:srgbClr val="1F2B59"/>
              </a:buClr>
              <a:buSzPts val="2400"/>
              <a:buFont typeface="Arial"/>
              <a:buNone/>
            </a:pPr>
            <a:r>
              <a:rPr lang="en-US"/>
              <a:t>Record yourself and refer back to it</a:t>
            </a:r>
            <a:endParaRPr/>
          </a:p>
          <a:p>
            <a:pPr indent="0" lvl="0" marL="0" rtl="0" algn="l">
              <a:lnSpc>
                <a:spcPct val="100000"/>
              </a:lnSpc>
              <a:spcBef>
                <a:spcPts val="1000"/>
              </a:spcBef>
              <a:spcAft>
                <a:spcPts val="0"/>
              </a:spcAft>
              <a:buClr>
                <a:srgbClr val="1F2B59"/>
              </a:buClr>
              <a:buSzPts val="2400"/>
              <a:buFont typeface="Arial"/>
              <a:buNone/>
            </a:pPr>
            <a:r>
              <a:t/>
            </a:r>
            <a:endParaRPr/>
          </a:p>
          <a:p>
            <a:pPr indent="0" lvl="0" marL="0" rtl="0" algn="l">
              <a:lnSpc>
                <a:spcPct val="100000"/>
              </a:lnSpc>
              <a:spcBef>
                <a:spcPts val="1000"/>
              </a:spcBef>
              <a:spcAft>
                <a:spcPts val="0"/>
              </a:spcAft>
              <a:buClr>
                <a:srgbClr val="1F2B59"/>
              </a:buClr>
              <a:buSzPts val="2400"/>
              <a:buFont typeface="Arial"/>
              <a:buNone/>
            </a:pPr>
            <a:r>
              <a:rPr lang="en-US"/>
              <a:t>Try to build the </a:t>
            </a:r>
            <a:r>
              <a:rPr lang="en-US"/>
              <a:t>intensity</a:t>
            </a:r>
            <a:r>
              <a:rPr lang="en-US"/>
              <a:t> to the chorus</a:t>
            </a:r>
            <a:endParaRPr/>
          </a:p>
          <a:p>
            <a:pPr indent="0" lvl="0" marL="0" rtl="0" algn="l">
              <a:lnSpc>
                <a:spcPct val="100000"/>
              </a:lnSpc>
              <a:spcBef>
                <a:spcPts val="1000"/>
              </a:spcBef>
              <a:spcAft>
                <a:spcPts val="0"/>
              </a:spcAft>
              <a:buClr>
                <a:srgbClr val="1F2B59"/>
              </a:buClr>
              <a:buSzPts val="2400"/>
              <a:buFont typeface="Arial"/>
              <a:buNone/>
            </a:pPr>
            <a:r>
              <a:t/>
            </a:r>
            <a:endParaRPr/>
          </a:p>
          <a:p>
            <a:pPr indent="0" lvl="0" marL="0" rtl="0" algn="l">
              <a:lnSpc>
                <a:spcPct val="100000"/>
              </a:lnSpc>
              <a:spcBef>
                <a:spcPts val="1000"/>
              </a:spcBef>
              <a:spcAft>
                <a:spcPts val="0"/>
              </a:spcAft>
              <a:buClr>
                <a:srgbClr val="1F2B59"/>
              </a:buClr>
              <a:buSzPts val="2400"/>
              <a:buFont typeface="Arial"/>
              <a:buNone/>
            </a:pPr>
            <a:r>
              <a:t/>
            </a:r>
            <a:endParaRPr/>
          </a:p>
        </p:txBody>
      </p:sp>
      <p:pic>
        <p:nvPicPr>
          <p:cNvPr id="228" name="Google Shape;228;p31"/>
          <p:cNvPicPr preferRelativeResize="0"/>
          <p:nvPr/>
        </p:nvPicPr>
        <p:blipFill>
          <a:blip r:embed="rId3">
            <a:alphaModFix/>
          </a:blip>
          <a:stretch>
            <a:fillRect/>
          </a:stretch>
        </p:blipFill>
        <p:spPr>
          <a:xfrm>
            <a:off x="7766675" y="1609803"/>
            <a:ext cx="3244225" cy="36383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3" name="Shape 233"/>
        <p:cNvGrpSpPr/>
        <p:nvPr/>
      </p:nvGrpSpPr>
      <p:grpSpPr>
        <a:xfrm>
          <a:off x="0" y="0"/>
          <a:ext cx="0" cy="0"/>
          <a:chOff x="0" y="0"/>
          <a:chExt cx="0" cy="0"/>
        </a:xfrm>
      </p:grpSpPr>
      <p:sp>
        <p:nvSpPr>
          <p:cNvPr id="234" name="Google Shape;234;p32"/>
          <p:cNvSpPr txBox="1"/>
          <p:nvPr>
            <p:ph type="title"/>
          </p:nvPr>
        </p:nvSpPr>
        <p:spPr>
          <a:xfrm>
            <a:off x="838200" y="365125"/>
            <a:ext cx="10515600" cy="1325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a:t>Getting the Chords</a:t>
            </a:r>
            <a:endParaRPr/>
          </a:p>
        </p:txBody>
      </p:sp>
      <p:sp>
        <p:nvSpPr>
          <p:cNvPr id="235" name="Google Shape;235;p32"/>
          <p:cNvSpPr txBox="1"/>
          <p:nvPr>
            <p:ph idx="1" type="body"/>
          </p:nvPr>
        </p:nvSpPr>
        <p:spPr>
          <a:xfrm>
            <a:off x="838200" y="1825625"/>
            <a:ext cx="10515600" cy="43512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lang="en-US"/>
              <a:t>Now that you have your melody, what will the instruments play?</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en-US"/>
              <a:t>Match chords to your melody</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en-US"/>
              <a:t>Start to play chords and see what works!</a:t>
            </a:r>
            <a:endParaRPr/>
          </a:p>
        </p:txBody>
      </p:sp>
      <p:pic>
        <p:nvPicPr>
          <p:cNvPr id="236" name="Google Shape;236;p32"/>
          <p:cNvPicPr preferRelativeResize="0"/>
          <p:nvPr/>
        </p:nvPicPr>
        <p:blipFill>
          <a:blip r:embed="rId3">
            <a:alphaModFix/>
          </a:blip>
          <a:stretch>
            <a:fillRect/>
          </a:stretch>
        </p:blipFill>
        <p:spPr>
          <a:xfrm>
            <a:off x="1740212" y="3638801"/>
            <a:ext cx="8711574" cy="32192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1" name="Shape 241"/>
        <p:cNvGrpSpPr/>
        <p:nvPr/>
      </p:nvGrpSpPr>
      <p:grpSpPr>
        <a:xfrm>
          <a:off x="0" y="0"/>
          <a:ext cx="0" cy="0"/>
          <a:chOff x="0" y="0"/>
          <a:chExt cx="0" cy="0"/>
        </a:xfrm>
      </p:grpSpPr>
      <p:sp>
        <p:nvSpPr>
          <p:cNvPr id="242" name="Google Shape;242;p33"/>
          <p:cNvSpPr txBox="1"/>
          <p:nvPr>
            <p:ph type="title"/>
          </p:nvPr>
        </p:nvSpPr>
        <p:spPr>
          <a:xfrm>
            <a:off x="838200" y="365125"/>
            <a:ext cx="10515600" cy="1325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a:t>Scorecloud</a:t>
            </a:r>
            <a:endParaRPr/>
          </a:p>
        </p:txBody>
      </p:sp>
      <p:sp>
        <p:nvSpPr>
          <p:cNvPr id="243" name="Google Shape;243;p33"/>
          <p:cNvSpPr txBox="1"/>
          <p:nvPr>
            <p:ph idx="1" type="body"/>
          </p:nvPr>
        </p:nvSpPr>
        <p:spPr>
          <a:xfrm>
            <a:off x="838200" y="1825625"/>
            <a:ext cx="10515600" cy="43512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lang="en-US"/>
              <a:t>Another way to find your chords is to use ScoreCloud</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en-US"/>
              <a:t>Record your melody and upload it</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en-US"/>
              <a:t>Then click “analyze” and then “auto-chords”</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en-US" u="sng">
                <a:solidFill>
                  <a:schemeClr val="hlink"/>
                </a:solidFill>
                <a:hlinkClick r:id="rId3"/>
              </a:rPr>
              <a:t>https://scorecloud.com/</a:t>
            </a:r>
            <a:endParaRPr/>
          </a:p>
        </p:txBody>
      </p:sp>
      <p:pic>
        <p:nvPicPr>
          <p:cNvPr descr="ScoreCloud" id="244" name="Google Shape;244;p33"/>
          <p:cNvPicPr preferRelativeResize="0"/>
          <p:nvPr/>
        </p:nvPicPr>
        <p:blipFill>
          <a:blip r:embed="rId4">
            <a:alphaModFix/>
          </a:blip>
          <a:stretch>
            <a:fillRect/>
          </a:stretch>
        </p:blipFill>
        <p:spPr>
          <a:xfrm>
            <a:off x="6231525" y="4972050"/>
            <a:ext cx="5476250" cy="1204775"/>
          </a:xfrm>
          <a:prstGeom prst="rect">
            <a:avLst/>
          </a:prstGeom>
          <a:noFill/>
          <a:ln>
            <a:noFill/>
          </a:ln>
        </p:spPr>
      </p:pic>
      <p:sp>
        <p:nvSpPr>
          <p:cNvPr id="245" name="Google Shape;245;p33"/>
          <p:cNvSpPr txBox="1"/>
          <p:nvPr/>
        </p:nvSpPr>
        <p:spPr>
          <a:xfrm>
            <a:off x="8707775" y="2106925"/>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0" name="Shape 250"/>
        <p:cNvGrpSpPr/>
        <p:nvPr/>
      </p:nvGrpSpPr>
      <p:grpSpPr>
        <a:xfrm>
          <a:off x="0" y="0"/>
          <a:ext cx="0" cy="0"/>
          <a:chOff x="0" y="0"/>
          <a:chExt cx="0" cy="0"/>
        </a:xfrm>
      </p:grpSpPr>
      <p:pic>
        <p:nvPicPr>
          <p:cNvPr id="251" name="Google Shape;251;p34"/>
          <p:cNvPicPr preferRelativeResize="0"/>
          <p:nvPr/>
        </p:nvPicPr>
        <p:blipFill>
          <a:blip r:embed="rId3">
            <a:alphaModFix/>
          </a:blip>
          <a:stretch>
            <a:fillRect/>
          </a:stretch>
        </p:blipFill>
        <p:spPr>
          <a:xfrm>
            <a:off x="0" y="-1072850"/>
            <a:ext cx="12192000" cy="4572000"/>
          </a:xfrm>
          <a:prstGeom prst="rect">
            <a:avLst/>
          </a:prstGeom>
          <a:noFill/>
          <a:ln>
            <a:noFill/>
          </a:ln>
        </p:spPr>
      </p:pic>
      <p:pic>
        <p:nvPicPr>
          <p:cNvPr id="252" name="Google Shape;252;p34"/>
          <p:cNvPicPr preferRelativeResize="0"/>
          <p:nvPr/>
        </p:nvPicPr>
        <p:blipFill>
          <a:blip r:embed="rId3">
            <a:alphaModFix/>
          </a:blip>
          <a:stretch>
            <a:fillRect/>
          </a:stretch>
        </p:blipFill>
        <p:spPr>
          <a:xfrm>
            <a:off x="0" y="3235025"/>
            <a:ext cx="12192000" cy="4572000"/>
          </a:xfrm>
          <a:prstGeom prst="rect">
            <a:avLst/>
          </a:prstGeom>
          <a:noFill/>
          <a:ln>
            <a:noFill/>
          </a:ln>
        </p:spPr>
      </p:pic>
      <p:sp>
        <p:nvSpPr>
          <p:cNvPr id="253" name="Google Shape;253;p34"/>
          <p:cNvSpPr txBox="1"/>
          <p:nvPr>
            <p:ph type="ctrTitle"/>
          </p:nvPr>
        </p:nvSpPr>
        <p:spPr>
          <a:xfrm>
            <a:off x="1524000" y="2909243"/>
            <a:ext cx="9144000" cy="1039500"/>
          </a:xfrm>
          <a:prstGeom prst="rect">
            <a:avLst/>
          </a:prstGeom>
        </p:spPr>
        <p:txBody>
          <a:bodyPr anchorCtr="0" anchor="b" bIns="45700" lIns="91425" spcFirstLastPara="1" rIns="91425" wrap="square" tIns="45700">
            <a:noAutofit/>
          </a:bodyPr>
          <a:lstStyle/>
          <a:p>
            <a:pPr indent="0" lvl="0" marL="0" rtl="0" algn="ctr">
              <a:spcBef>
                <a:spcPts val="0"/>
              </a:spcBef>
              <a:spcAft>
                <a:spcPts val="0"/>
              </a:spcAft>
              <a:buNone/>
            </a:pPr>
            <a:r>
              <a:rPr b="1" lang="en-US">
                <a:solidFill>
                  <a:srgbClr val="062F55"/>
                </a:solidFill>
                <a:latin typeface="Poppins"/>
                <a:ea typeface="Poppins"/>
                <a:cs typeface="Poppins"/>
                <a:sym typeface="Poppins"/>
              </a:rPr>
              <a:t>Chords</a:t>
            </a:r>
            <a:endParaRPr b="1">
              <a:solidFill>
                <a:srgbClr val="062F55"/>
              </a:solidFill>
              <a:latin typeface="Poppins"/>
              <a:ea typeface="Poppins"/>
              <a:cs typeface="Poppins"/>
              <a:sym typeface="Poppi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7" name="Shape 257"/>
        <p:cNvGrpSpPr/>
        <p:nvPr/>
      </p:nvGrpSpPr>
      <p:grpSpPr>
        <a:xfrm>
          <a:off x="0" y="0"/>
          <a:ext cx="0" cy="0"/>
          <a:chOff x="0" y="0"/>
          <a:chExt cx="0" cy="0"/>
        </a:xfrm>
      </p:grpSpPr>
      <p:sp>
        <p:nvSpPr>
          <p:cNvPr id="258" name="Google Shape;258;p35"/>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1F2B59"/>
              </a:buClr>
              <a:buSzPts val="4400"/>
              <a:buFont typeface="Poppins"/>
              <a:buNone/>
            </a:pPr>
            <a:r>
              <a:rPr lang="en-US"/>
              <a:t>Chord Progression</a:t>
            </a:r>
            <a:endParaRPr/>
          </a:p>
        </p:txBody>
      </p:sp>
      <p:sp>
        <p:nvSpPr>
          <p:cNvPr id="259" name="Google Shape;259;p35"/>
          <p:cNvSpPr txBox="1"/>
          <p:nvPr>
            <p:ph idx="1" type="body"/>
          </p:nvPr>
        </p:nvSpPr>
        <p:spPr>
          <a:xfrm>
            <a:off x="838201" y="1825625"/>
            <a:ext cx="8650200" cy="4351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1000"/>
              </a:spcBef>
              <a:spcAft>
                <a:spcPts val="0"/>
              </a:spcAft>
              <a:buClr>
                <a:srgbClr val="1F2B59"/>
              </a:buClr>
              <a:buSzPts val="2400"/>
              <a:buNone/>
            </a:pPr>
            <a:r>
              <a:rPr lang="en-US"/>
              <a:t>What chords you want in what order</a:t>
            </a:r>
            <a:endParaRPr/>
          </a:p>
          <a:p>
            <a:pPr indent="0" lvl="0" marL="0" rtl="0" algn="l">
              <a:lnSpc>
                <a:spcPct val="100000"/>
              </a:lnSpc>
              <a:spcBef>
                <a:spcPts val="1000"/>
              </a:spcBef>
              <a:spcAft>
                <a:spcPts val="0"/>
              </a:spcAft>
              <a:buClr>
                <a:srgbClr val="1F2B59"/>
              </a:buClr>
              <a:buSzPts val="2400"/>
              <a:buNone/>
            </a:pPr>
            <a:r>
              <a:t/>
            </a:r>
            <a:endParaRPr/>
          </a:p>
          <a:p>
            <a:pPr indent="0" lvl="0" marL="0" rtl="0" algn="l">
              <a:lnSpc>
                <a:spcPct val="100000"/>
              </a:lnSpc>
              <a:spcBef>
                <a:spcPts val="1000"/>
              </a:spcBef>
              <a:spcAft>
                <a:spcPts val="0"/>
              </a:spcAft>
              <a:buClr>
                <a:srgbClr val="1F2B59"/>
              </a:buClr>
              <a:buSzPts val="2400"/>
              <a:buNone/>
            </a:pPr>
            <a:r>
              <a:rPr lang="en-US"/>
              <a:t>Every song has a chord progression</a:t>
            </a:r>
            <a:endParaRPr/>
          </a:p>
          <a:p>
            <a:pPr indent="0" lvl="0" marL="0" rtl="0" algn="l">
              <a:lnSpc>
                <a:spcPct val="100000"/>
              </a:lnSpc>
              <a:spcBef>
                <a:spcPts val="1000"/>
              </a:spcBef>
              <a:spcAft>
                <a:spcPts val="0"/>
              </a:spcAft>
              <a:buClr>
                <a:srgbClr val="1F2B59"/>
              </a:buClr>
              <a:buSzPts val="2400"/>
              <a:buNone/>
            </a:pPr>
            <a:r>
              <a:t/>
            </a:r>
            <a:endParaRPr/>
          </a:p>
          <a:p>
            <a:pPr indent="0" lvl="0" marL="0" rtl="0" algn="l">
              <a:lnSpc>
                <a:spcPct val="100000"/>
              </a:lnSpc>
              <a:spcBef>
                <a:spcPts val="1000"/>
              </a:spcBef>
              <a:spcAft>
                <a:spcPts val="0"/>
              </a:spcAft>
              <a:buClr>
                <a:srgbClr val="1F2B59"/>
              </a:buClr>
              <a:buSzPts val="2400"/>
              <a:buNone/>
            </a:pPr>
            <a:r>
              <a:rPr lang="en-US"/>
              <a:t>Start playing chords and see which ones you like</a:t>
            </a:r>
            <a:endParaRPr/>
          </a:p>
          <a:p>
            <a:pPr indent="0" lvl="0" marL="0" rtl="0" algn="l">
              <a:lnSpc>
                <a:spcPct val="100000"/>
              </a:lnSpc>
              <a:spcBef>
                <a:spcPts val="1000"/>
              </a:spcBef>
              <a:spcAft>
                <a:spcPts val="0"/>
              </a:spcAft>
              <a:buClr>
                <a:srgbClr val="1F2B59"/>
              </a:buClr>
              <a:buSzPts val="2400"/>
              <a:buNone/>
            </a:pPr>
            <a:r>
              <a:t/>
            </a:r>
            <a:endParaRPr/>
          </a:p>
          <a:p>
            <a:pPr indent="0" lvl="0" marL="0" rtl="0" algn="l">
              <a:lnSpc>
                <a:spcPct val="100000"/>
              </a:lnSpc>
              <a:spcBef>
                <a:spcPts val="1000"/>
              </a:spcBef>
              <a:spcAft>
                <a:spcPts val="0"/>
              </a:spcAft>
              <a:buClr>
                <a:srgbClr val="1F2B59"/>
              </a:buClr>
              <a:buSzPts val="2400"/>
              <a:buNone/>
            </a:pPr>
            <a:r>
              <a:rPr lang="en-US"/>
              <a:t>Try to put different chords together in a certain order.</a:t>
            </a:r>
            <a:endParaRPr/>
          </a:p>
          <a:p>
            <a:pPr indent="0" lvl="0" marL="0" rtl="0" algn="l">
              <a:lnSpc>
                <a:spcPct val="100000"/>
              </a:lnSpc>
              <a:spcBef>
                <a:spcPts val="1000"/>
              </a:spcBef>
              <a:spcAft>
                <a:spcPts val="0"/>
              </a:spcAft>
              <a:buClr>
                <a:srgbClr val="1F2B59"/>
              </a:buClr>
              <a:buSzPts val="2400"/>
              <a:buNone/>
            </a:pPr>
            <a:r>
              <a:t/>
            </a:r>
            <a:endParaRPr/>
          </a:p>
          <a:p>
            <a:pPr indent="0" lvl="0" marL="0" rtl="0" algn="l">
              <a:lnSpc>
                <a:spcPct val="100000"/>
              </a:lnSpc>
              <a:spcBef>
                <a:spcPts val="1000"/>
              </a:spcBef>
              <a:spcAft>
                <a:spcPts val="0"/>
              </a:spcAft>
              <a:buClr>
                <a:srgbClr val="1F2B59"/>
              </a:buClr>
              <a:buSzPts val="2400"/>
              <a:buFont typeface="Arial"/>
              <a:buNone/>
            </a:pPr>
            <a:r>
              <a:t/>
            </a:r>
            <a:endParaRPr/>
          </a:p>
          <a:p>
            <a:pPr indent="0" lvl="0" marL="0" rtl="0" algn="l">
              <a:lnSpc>
                <a:spcPct val="100000"/>
              </a:lnSpc>
              <a:spcBef>
                <a:spcPts val="1000"/>
              </a:spcBef>
              <a:spcAft>
                <a:spcPts val="0"/>
              </a:spcAft>
              <a:buClr>
                <a:srgbClr val="1F2B59"/>
              </a:buClr>
              <a:buSzPts val="2400"/>
              <a:buFont typeface="Arial"/>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3" name="Shape 263"/>
        <p:cNvGrpSpPr/>
        <p:nvPr/>
      </p:nvGrpSpPr>
      <p:grpSpPr>
        <a:xfrm>
          <a:off x="0" y="0"/>
          <a:ext cx="0" cy="0"/>
          <a:chOff x="0" y="0"/>
          <a:chExt cx="0" cy="0"/>
        </a:xfrm>
      </p:grpSpPr>
      <p:sp>
        <p:nvSpPr>
          <p:cNvPr id="264" name="Google Shape;264;p3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1F2B59"/>
              </a:buClr>
              <a:buSzPts val="4400"/>
              <a:buFont typeface="Poppins"/>
              <a:buNone/>
            </a:pPr>
            <a:r>
              <a:rPr lang="en-US"/>
              <a:t>HookTheory</a:t>
            </a:r>
            <a:endParaRPr/>
          </a:p>
        </p:txBody>
      </p:sp>
      <p:sp>
        <p:nvSpPr>
          <p:cNvPr id="265" name="Google Shape;265;p36"/>
          <p:cNvSpPr txBox="1"/>
          <p:nvPr>
            <p:ph idx="1" type="body"/>
          </p:nvPr>
        </p:nvSpPr>
        <p:spPr>
          <a:xfrm>
            <a:off x="838201" y="1825625"/>
            <a:ext cx="8650200" cy="4351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1000"/>
              </a:spcBef>
              <a:spcAft>
                <a:spcPts val="0"/>
              </a:spcAft>
              <a:buNone/>
            </a:pPr>
            <a:r>
              <a:rPr lang="en-US"/>
              <a:t>Use HookTheory to find the chord progression you like</a:t>
            </a:r>
            <a:endParaRPr/>
          </a:p>
          <a:p>
            <a:pPr indent="0" lvl="0" marL="0" rtl="0" algn="l">
              <a:lnSpc>
                <a:spcPct val="100000"/>
              </a:lnSpc>
              <a:spcBef>
                <a:spcPts val="1000"/>
              </a:spcBef>
              <a:spcAft>
                <a:spcPts val="0"/>
              </a:spcAft>
              <a:buNone/>
            </a:pPr>
            <a:r>
              <a:t/>
            </a:r>
            <a:endParaRPr/>
          </a:p>
          <a:p>
            <a:pPr indent="0" lvl="0" marL="0" rtl="0" algn="l">
              <a:lnSpc>
                <a:spcPct val="100000"/>
              </a:lnSpc>
              <a:spcBef>
                <a:spcPts val="1000"/>
              </a:spcBef>
              <a:spcAft>
                <a:spcPts val="0"/>
              </a:spcAft>
              <a:buNone/>
            </a:pPr>
            <a:r>
              <a:rPr lang="en-US"/>
              <a:t>You can customize the chords you want and what order you want them</a:t>
            </a:r>
            <a:endParaRPr/>
          </a:p>
          <a:p>
            <a:pPr indent="0" lvl="0" marL="0" rtl="0" algn="l">
              <a:lnSpc>
                <a:spcPct val="100000"/>
              </a:lnSpc>
              <a:spcBef>
                <a:spcPts val="1000"/>
              </a:spcBef>
              <a:spcAft>
                <a:spcPts val="0"/>
              </a:spcAft>
              <a:buNone/>
            </a:pPr>
            <a:r>
              <a:t/>
            </a:r>
            <a:endParaRPr/>
          </a:p>
          <a:p>
            <a:pPr indent="0" lvl="0" marL="0" rtl="0" algn="l">
              <a:lnSpc>
                <a:spcPct val="90000"/>
              </a:lnSpc>
              <a:spcBef>
                <a:spcPts val="0"/>
              </a:spcBef>
              <a:spcAft>
                <a:spcPts val="0"/>
              </a:spcAft>
              <a:buNone/>
            </a:pPr>
            <a:r>
              <a:rPr lang="en-US"/>
              <a:t>Common chord progressions: </a:t>
            </a:r>
            <a:r>
              <a:rPr lang="en-US" sz="2600" u="sng">
                <a:solidFill>
                  <a:schemeClr val="hlink"/>
                </a:solidFill>
                <a:hlinkClick r:id="rId3"/>
              </a:rPr>
              <a:t>https://www.hooktheory.com/theorytab/common-chord-progressions</a:t>
            </a:r>
            <a:endParaRPr sz="2600" u="sng">
              <a:solidFill>
                <a:schemeClr val="dk1"/>
              </a:solidFill>
            </a:endParaRPr>
          </a:p>
          <a:p>
            <a:pPr indent="0" lvl="0" marL="0" rtl="0" algn="l">
              <a:lnSpc>
                <a:spcPct val="100000"/>
              </a:lnSpc>
              <a:spcBef>
                <a:spcPts val="1000"/>
              </a:spcBef>
              <a:spcAft>
                <a:spcPts val="0"/>
              </a:spcAft>
              <a:buNone/>
            </a:pPr>
            <a:r>
              <a:t/>
            </a:r>
            <a:endParaRPr/>
          </a:p>
          <a:p>
            <a:pPr indent="0" lvl="0" marL="0" rtl="0" algn="l">
              <a:lnSpc>
                <a:spcPct val="90000"/>
              </a:lnSpc>
              <a:spcBef>
                <a:spcPts val="1000"/>
              </a:spcBef>
              <a:spcAft>
                <a:spcPts val="0"/>
              </a:spcAft>
              <a:buNone/>
            </a:pPr>
            <a:r>
              <a:rPr lang="en-US"/>
              <a:t>Make your own chord progression: </a:t>
            </a:r>
            <a:r>
              <a:rPr lang="en-US" sz="2600" u="sng">
                <a:solidFill>
                  <a:schemeClr val="hlink"/>
                </a:solidFill>
                <a:hlinkClick r:id="rId4"/>
              </a:rPr>
              <a:t>https://www.hooktheory.com/hookpad/new</a:t>
            </a:r>
            <a:endParaRPr/>
          </a:p>
        </p:txBody>
      </p:sp>
      <p:pic>
        <p:nvPicPr>
          <p:cNvPr descr="Image result for hooktheory" id="266" name="Google Shape;266;p36"/>
          <p:cNvPicPr preferRelativeResize="0"/>
          <p:nvPr/>
        </p:nvPicPr>
        <p:blipFill>
          <a:blip r:embed="rId5">
            <a:alphaModFix/>
          </a:blip>
          <a:stretch>
            <a:fillRect/>
          </a:stretch>
        </p:blipFill>
        <p:spPr>
          <a:xfrm>
            <a:off x="8608700" y="3274700"/>
            <a:ext cx="3583300" cy="35833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1" name="Shape 271"/>
        <p:cNvGrpSpPr/>
        <p:nvPr/>
      </p:nvGrpSpPr>
      <p:grpSpPr>
        <a:xfrm>
          <a:off x="0" y="0"/>
          <a:ext cx="0" cy="0"/>
          <a:chOff x="0" y="0"/>
          <a:chExt cx="0" cy="0"/>
        </a:xfrm>
      </p:grpSpPr>
      <p:sp>
        <p:nvSpPr>
          <p:cNvPr id="272" name="Google Shape;272;p37"/>
          <p:cNvSpPr txBox="1"/>
          <p:nvPr>
            <p:ph type="title"/>
          </p:nvPr>
        </p:nvSpPr>
        <p:spPr>
          <a:xfrm>
            <a:off x="838200" y="365125"/>
            <a:ext cx="10515600" cy="1325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a:t>Find the Melody!</a:t>
            </a:r>
            <a:endParaRPr/>
          </a:p>
        </p:txBody>
      </p:sp>
      <p:sp>
        <p:nvSpPr>
          <p:cNvPr id="273" name="Google Shape;273;p37"/>
          <p:cNvSpPr txBox="1"/>
          <p:nvPr>
            <p:ph idx="1" type="body"/>
          </p:nvPr>
        </p:nvSpPr>
        <p:spPr>
          <a:xfrm>
            <a:off x="838200" y="1825625"/>
            <a:ext cx="10515600" cy="43512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lang="en-US"/>
              <a:t>Start singing what sounds good!</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en-US"/>
              <a:t>Play the chords and use your creativity to find a melody!</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en-US"/>
              <a:t>Try to make the melody build to the chorus, with the verse being the foundation</a:t>
            </a:r>
            <a:endParaRPr/>
          </a:p>
          <a:p>
            <a:pPr indent="0" lvl="0" marL="0" rtl="0" algn="l">
              <a:spcBef>
                <a:spcPts val="1000"/>
              </a:spcBef>
              <a:spcAft>
                <a:spcPts val="0"/>
              </a:spcAft>
              <a:buNone/>
            </a:pPr>
            <a:r>
              <a:t/>
            </a:r>
            <a:endParaRPr/>
          </a:p>
        </p:txBody>
      </p:sp>
      <p:pic>
        <p:nvPicPr>
          <p:cNvPr id="274" name="Google Shape;274;p37"/>
          <p:cNvPicPr preferRelativeResize="0"/>
          <p:nvPr/>
        </p:nvPicPr>
        <p:blipFill>
          <a:blip r:embed="rId3">
            <a:alphaModFix/>
          </a:blip>
          <a:stretch>
            <a:fillRect/>
          </a:stretch>
        </p:blipFill>
        <p:spPr>
          <a:xfrm>
            <a:off x="8623923" y="291475"/>
            <a:ext cx="1939300" cy="21988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0">
  <p:cSld>
    <p:bg>
      <p:bgPr>
        <a:solidFill>
          <a:srgbClr val="1F2B59"/>
        </a:solidFill>
      </p:bgPr>
    </p:bg>
    <p:spTree>
      <p:nvGrpSpPr>
        <p:cNvPr id="279" name="Shape 279"/>
        <p:cNvGrpSpPr/>
        <p:nvPr/>
      </p:nvGrpSpPr>
      <p:grpSpPr>
        <a:xfrm>
          <a:off x="0" y="0"/>
          <a:ext cx="0" cy="0"/>
          <a:chOff x="0" y="0"/>
          <a:chExt cx="0" cy="0"/>
        </a:xfrm>
      </p:grpSpPr>
      <p:sp>
        <p:nvSpPr>
          <p:cNvPr id="280" name="Google Shape;280;p38"/>
          <p:cNvSpPr/>
          <p:nvPr/>
        </p:nvSpPr>
        <p:spPr>
          <a:xfrm>
            <a:off x="0" y="4758907"/>
            <a:ext cx="12192000" cy="2099100"/>
          </a:xfrm>
          <a:prstGeom prst="rect">
            <a:avLst/>
          </a:prstGeom>
          <a:solidFill>
            <a:schemeClr val="l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81" name="Google Shape;281;p38"/>
          <p:cNvSpPr txBox="1"/>
          <p:nvPr>
            <p:ph type="ctrTitle"/>
          </p:nvPr>
        </p:nvSpPr>
        <p:spPr>
          <a:xfrm>
            <a:off x="603504" y="1044288"/>
            <a:ext cx="10782300" cy="31596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6480"/>
              <a:buFont typeface="Poppins"/>
              <a:buNone/>
            </a:pPr>
            <a:r>
              <a:rPr lang="en-US" sz="6480">
                <a:solidFill>
                  <a:schemeClr val="lt1"/>
                </a:solidFill>
              </a:rPr>
              <a:t>Personal Experiences</a:t>
            </a:r>
            <a:br>
              <a:rPr b="1" lang="en-US" sz="6480">
                <a:solidFill>
                  <a:schemeClr val="lt1"/>
                </a:solidFill>
                <a:latin typeface="Poppins"/>
                <a:ea typeface="Poppins"/>
                <a:cs typeface="Poppins"/>
                <a:sym typeface="Poppins"/>
              </a:rPr>
            </a:br>
            <a:br>
              <a:rPr b="1" lang="en-US" sz="6480">
                <a:solidFill>
                  <a:schemeClr val="lt1"/>
                </a:solidFill>
                <a:latin typeface="Poppins"/>
                <a:ea typeface="Poppins"/>
                <a:cs typeface="Poppins"/>
                <a:sym typeface="Poppins"/>
              </a:rPr>
            </a:br>
            <a:r>
              <a:rPr b="0" lang="en-US" sz="2520">
                <a:solidFill>
                  <a:schemeClr val="lt1"/>
                </a:solidFill>
              </a:rPr>
              <a:t>David and Kabi on melody and chords</a:t>
            </a:r>
            <a:endParaRPr b="0" sz="3240">
              <a:solidFill>
                <a:schemeClr val="lt1"/>
              </a:solidFill>
              <a:latin typeface="Poppins"/>
              <a:ea typeface="Poppins"/>
              <a:cs typeface="Poppins"/>
              <a:sym typeface="Poppins"/>
            </a:endParaRPr>
          </a:p>
        </p:txBody>
      </p:sp>
      <p:pic>
        <p:nvPicPr>
          <p:cNvPr id="282" name="Google Shape;282;p38"/>
          <p:cNvPicPr preferRelativeResize="0"/>
          <p:nvPr/>
        </p:nvPicPr>
        <p:blipFill rotWithShape="1">
          <a:blip r:embed="rId3">
            <a:alphaModFix/>
          </a:blip>
          <a:srcRect b="0" l="0" r="0" t="0"/>
          <a:stretch/>
        </p:blipFill>
        <p:spPr>
          <a:xfrm>
            <a:off x="685800" y="5232359"/>
            <a:ext cx="3132272" cy="839001"/>
          </a:xfrm>
          <a:prstGeom prst="rect">
            <a:avLst/>
          </a:prstGeom>
          <a:noFill/>
          <a:ln>
            <a:noFill/>
          </a:ln>
        </p:spPr>
      </p:pic>
      <p:sp>
        <p:nvSpPr>
          <p:cNvPr id="283" name="Google Shape;283;p38"/>
          <p:cNvSpPr/>
          <p:nvPr/>
        </p:nvSpPr>
        <p:spPr>
          <a:xfrm>
            <a:off x="8783406" y="5702029"/>
            <a:ext cx="2969100" cy="369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US" sz="1800" u="none" cap="none" strike="noStrike">
                <a:solidFill>
                  <a:srgbClr val="325EAB"/>
                </a:solidFill>
                <a:latin typeface="Poppins"/>
                <a:ea typeface="Poppins"/>
                <a:cs typeface="Poppins"/>
                <a:sym typeface="Poppins"/>
              </a:rPr>
              <a:t>humansinharmony.org</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