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7010400" cy="92964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Poppins" panose="020B0604020202020204" charset="0"/>
      <p:regular r:id="rId19"/>
      <p:bold r:id="rId20"/>
      <p:italic r:id="rId21"/>
      <p:boldItalic r:id="rId22"/>
    </p:embeddedFont>
    <p:embeddedFont>
      <p:font typeface="Poppins Medium" panose="020B060402020202020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59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91" name="Google Shape;91;p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6" name="Google Shape;106;p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7" name="Google Shape;1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595c031a39_1_3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g595c031a39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595c031a39_1_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2" name="Google Shape;142;g595c031a39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595c031a39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g595c031a39_1_1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g595c031a39_1_16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595c031a39_1_28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158" name="Google Shape;158;g595c031a39_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595c031a39_1_5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g595c031a39_1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595c031a39_1_4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g595c031a39_1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p1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7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6000"/>
              <a:buFont typeface="Poppin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3000"/>
              <a:buFont typeface="Poppi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1"/>
          </p:nvPr>
        </p:nvSpPr>
        <p:spPr>
          <a:xfrm>
            <a:off x="415600" y="1645433"/>
            <a:ext cx="11360800" cy="4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Char char="●"/>
              <a:defRPr/>
            </a:lvl1pPr>
            <a:lvl2pPr marL="914400" lvl="1" indent="-31750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1F2B59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1F2B59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1F2B59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1F2B59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6000"/>
              <a:buFont typeface="Poppin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3200"/>
              <a:buFont typeface="Poppi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800"/>
              <a:buNone/>
              <a:defRPr sz="28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  <a:defRPr sz="24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000"/>
              <a:buNone/>
              <a:defRPr sz="20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000"/>
              <a:buNone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3200"/>
              <a:buFont typeface="Poppi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4400"/>
              <a:buFont typeface="Poppins"/>
              <a:buNone/>
              <a:defRPr sz="4400" b="1" i="0" u="none" strike="noStrike" cap="non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F2B59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0" y="4758907"/>
            <a:ext cx="12192000" cy="20991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4"/>
          <p:cNvSpPr txBox="1">
            <a:spLocks noGrp="1"/>
          </p:cNvSpPr>
          <p:nvPr>
            <p:ph type="ctrTitle"/>
          </p:nvPr>
        </p:nvSpPr>
        <p:spPr>
          <a:xfrm>
            <a:off x="603504" y="1044288"/>
            <a:ext cx="10782300" cy="3159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80"/>
              <a:buFont typeface="Poppins"/>
              <a:buNone/>
            </a:pPr>
            <a:r>
              <a:rPr lang="en-US" sz="6480">
                <a:solidFill>
                  <a:schemeClr val="lt1"/>
                </a:solidFill>
              </a:rPr>
              <a:t>Orientation</a:t>
            </a:r>
            <a:br>
              <a:rPr lang="en-US" sz="648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br>
              <a:rPr lang="en-US" sz="648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2520" b="0">
                <a:solidFill>
                  <a:schemeClr val="lt1"/>
                </a:solidFill>
              </a:rPr>
              <a:t>Music Corps, June 2019</a:t>
            </a:r>
            <a:endParaRPr sz="3240" b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5" name="Google Shape;95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5232359"/>
            <a:ext cx="3132273" cy="839002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/>
          <p:nvPr/>
        </p:nvSpPr>
        <p:spPr>
          <a:xfrm>
            <a:off x="8783406" y="5702029"/>
            <a:ext cx="296908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325EAB"/>
                </a:solidFill>
                <a:latin typeface="Poppins"/>
                <a:ea typeface="Poppins"/>
                <a:cs typeface="Poppins"/>
                <a:sym typeface="Poppins"/>
              </a:rPr>
              <a:t>humansinharmony.org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4400"/>
              <a:buFont typeface="Poppins"/>
              <a:buNone/>
            </a:pPr>
            <a:r>
              <a:rPr lang="en-US"/>
              <a:t>Orientation Goals</a:t>
            </a:r>
            <a:endParaRPr/>
          </a:p>
        </p:txBody>
      </p:sp>
      <p:sp>
        <p:nvSpPr>
          <p:cNvPr id="102" name="Google Shape;102;p15"/>
          <p:cNvSpPr txBox="1">
            <a:spLocks noGrp="1"/>
          </p:cNvSpPr>
          <p:nvPr>
            <p:ph type="body" idx="1"/>
          </p:nvPr>
        </p:nvSpPr>
        <p:spPr>
          <a:xfrm>
            <a:off x="838201" y="1825625"/>
            <a:ext cx="8650184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To clarify the structure of the next 8 weeks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To prepare you for future endeavors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To help you foster relationships with community members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4400"/>
              <a:buFont typeface="Poppins"/>
              <a:buNone/>
            </a:pPr>
            <a:r>
              <a:rPr lang="en-US"/>
              <a:t>Music Corps</a:t>
            </a:r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650904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Volunteering with host organization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Writing a song with a community member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Perform and record the song with them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endParaRPr/>
          </a:p>
        </p:txBody>
      </p:sp>
      <p:pic>
        <p:nvPicPr>
          <p:cNvPr id="111" name="Google Shape;11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4536300"/>
            <a:ext cx="1640675" cy="164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6825" y="4911450"/>
            <a:ext cx="3858350" cy="89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47188" y="3051800"/>
            <a:ext cx="2430875" cy="148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12489" y="935250"/>
            <a:ext cx="4141311" cy="89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 txBox="1">
            <a:spLocks noGrp="1"/>
          </p:cNvSpPr>
          <p:nvPr>
            <p:ph type="body" idx="1"/>
          </p:nvPr>
        </p:nvSpPr>
        <p:spPr>
          <a:xfrm>
            <a:off x="2687551" y="5222045"/>
            <a:ext cx="4788956" cy="738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</a:pPr>
            <a:r>
              <a:rPr lang="en-US" sz="1800" b="0"/>
              <a:t>Music Corp</a:t>
            </a:r>
            <a:endParaRPr sz="1800" b="0"/>
          </a:p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</a:pPr>
            <a:r>
              <a:rPr lang="en-US" sz="1800" b="0"/>
              <a:t>Intern</a:t>
            </a:r>
            <a:endParaRPr sz="1800" b="0"/>
          </a:p>
        </p:txBody>
      </p:sp>
      <p:pic>
        <p:nvPicPr>
          <p:cNvPr id="120" name="Google Shape;12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54400" y="4041098"/>
            <a:ext cx="455258" cy="1180947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7"/>
          <p:cNvSpPr txBox="1"/>
          <p:nvPr/>
        </p:nvSpPr>
        <p:spPr>
          <a:xfrm>
            <a:off x="4716467" y="5222045"/>
            <a:ext cx="4788956" cy="738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Community</a:t>
            </a:r>
            <a:endParaRPr sz="1800">
              <a:solidFill>
                <a:srgbClr val="1F2B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Member</a:t>
            </a:r>
            <a:endParaRPr sz="1800">
              <a:solidFill>
                <a:srgbClr val="1F2B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22" name="Google Shape;12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82343" y="4041098"/>
            <a:ext cx="457204" cy="1180948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7"/>
          <p:cNvSpPr txBox="1"/>
          <p:nvPr/>
        </p:nvSpPr>
        <p:spPr>
          <a:xfrm>
            <a:off x="838200" y="1825625"/>
            <a:ext cx="10515600" cy="160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To harness creative energy toward public good through music. 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To learn from one another (Community members and other interns)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To foster engagement and connection through music and service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24" name="Google Shape;124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94324" y="4654479"/>
            <a:ext cx="1003352" cy="257188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7"/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4400"/>
              <a:buFont typeface="Poppins"/>
              <a:buNone/>
            </a:pPr>
            <a:r>
              <a:rPr lang="en-US" sz="4400" b="1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Goals of Music Corps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44510" y="1959429"/>
            <a:ext cx="3724350" cy="3726839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8"/>
          <p:cNvSpPr/>
          <p:nvPr/>
        </p:nvSpPr>
        <p:spPr>
          <a:xfrm>
            <a:off x="787268" y="759320"/>
            <a:ext cx="4386438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CF0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Music</a:t>
            </a:r>
            <a:r>
              <a:rPr lang="en-US" sz="2800">
                <a:solidFill>
                  <a:srgbClr val="1F2B5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is for connection, for collaboration,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F2B5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and for all. </a:t>
            </a:r>
            <a:endParaRPr/>
          </a:p>
        </p:txBody>
      </p:sp>
      <p:sp>
        <p:nvSpPr>
          <p:cNvPr id="132" name="Google Shape;132;p18"/>
          <p:cNvSpPr/>
          <p:nvPr/>
        </p:nvSpPr>
        <p:spPr>
          <a:xfrm>
            <a:off x="7065818" y="759320"/>
            <a:ext cx="5242236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>
                <a:solidFill>
                  <a:srgbClr val="1F2B5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Collaborative songwriting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>
                <a:solidFill>
                  <a:srgbClr val="1F2B5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is a transformative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>
                <a:solidFill>
                  <a:srgbClr val="FFCF0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service</a:t>
            </a:r>
            <a:r>
              <a:rPr lang="en-US" sz="2800" b="0" i="0" u="none">
                <a:solidFill>
                  <a:srgbClr val="1F2B5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experience.</a:t>
            </a:r>
            <a:endParaRPr sz="2800">
              <a:solidFill>
                <a:srgbClr val="1F2B5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>
              <a:solidFill>
                <a:srgbClr val="1F2B5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33" name="Google Shape;133;p18"/>
          <p:cNvSpPr/>
          <p:nvPr/>
        </p:nvSpPr>
        <p:spPr>
          <a:xfrm>
            <a:off x="4387845" y="3344424"/>
            <a:ext cx="341632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>
                <a:solidFill>
                  <a:srgbClr val="FFCF0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Music + Service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>
                <a:solidFill>
                  <a:srgbClr val="FFCF0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= Engagement</a:t>
            </a:r>
            <a:endParaRPr sz="3200" b="1">
              <a:solidFill>
                <a:srgbClr val="FFCF0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4400"/>
              <a:buFont typeface="Poppins"/>
              <a:buNone/>
            </a:pPr>
            <a:r>
              <a:rPr lang="en-US"/>
              <a:t>Future Sessions</a:t>
            </a:r>
            <a:endParaRPr/>
          </a:p>
        </p:txBody>
      </p:sp>
      <p:sp>
        <p:nvSpPr>
          <p:cNvPr id="139" name="Google Shape;139;p19"/>
          <p:cNvSpPr txBox="1">
            <a:spLocks noGrp="1"/>
          </p:cNvSpPr>
          <p:nvPr>
            <p:ph type="body" idx="1"/>
          </p:nvPr>
        </p:nvSpPr>
        <p:spPr>
          <a:xfrm>
            <a:off x="838201" y="1825625"/>
            <a:ext cx="8650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3 hours with 2 parts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2 hours - Workshopping songs, skill sharing, and lunch with community members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Community members will then leave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1 hour - reflection and discussion								we will have a blogposting option for reflecting on your experiences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0"/>
          <p:cNvSpPr txBox="1"/>
          <p:nvPr/>
        </p:nvSpPr>
        <p:spPr>
          <a:xfrm>
            <a:off x="838200" y="1825625"/>
            <a:ext cx="10515600" cy="16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Share a skill or topic that you are passionate about!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Will be put on our website for future chapters to use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5" name="Google Shape;145;p20"/>
          <p:cNvSpPr txBox="1"/>
          <p:nvPr/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4400"/>
              <a:buFont typeface="Poppins"/>
              <a:buNone/>
            </a:pPr>
            <a:r>
              <a:rPr lang="en-US" sz="4400" b="1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Share a Skill</a:t>
            </a:r>
            <a:endParaRPr/>
          </a:p>
        </p:txBody>
      </p:sp>
      <p:pic>
        <p:nvPicPr>
          <p:cNvPr id="146" name="Google Shape;14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9750" y="4029075"/>
            <a:ext cx="8832500" cy="282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4400"/>
              <a:buFont typeface="Poppins"/>
              <a:buNone/>
            </a:pPr>
            <a:r>
              <a:rPr lang="en-US"/>
              <a:t>Connections Through Media</a:t>
            </a:r>
            <a:endParaRPr/>
          </a:p>
        </p:txBody>
      </p:sp>
      <p:sp>
        <p:nvSpPr>
          <p:cNvPr id="153" name="Google Shape;153;p21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65091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Take plenty of photos and videos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Doesn’t have to be formal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Could be made into a music video!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endParaRPr/>
          </a:p>
        </p:txBody>
      </p:sp>
      <p:pic>
        <p:nvPicPr>
          <p:cNvPr id="155" name="Google Shape;15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7550" y="1583487"/>
            <a:ext cx="3691024" cy="3691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4400"/>
              <a:buFont typeface="Poppins"/>
              <a:buNone/>
            </a:pPr>
            <a:r>
              <a:rPr lang="en-US"/>
              <a:t>Conversation Guide</a:t>
            </a:r>
            <a:endParaRPr/>
          </a:p>
        </p:txBody>
      </p:sp>
      <p:sp>
        <p:nvSpPr>
          <p:cNvPr id="161" name="Google Shape;161;p22"/>
          <p:cNvSpPr txBox="1">
            <a:spLocks noGrp="1"/>
          </p:cNvSpPr>
          <p:nvPr>
            <p:ph type="body" idx="1"/>
          </p:nvPr>
        </p:nvSpPr>
        <p:spPr>
          <a:xfrm>
            <a:off x="838201" y="1825625"/>
            <a:ext cx="8650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To aid you in building relationships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Be sure to ask deeper questions as well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Encourage you to move past the guide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endParaRPr/>
          </a:p>
        </p:txBody>
      </p:sp>
      <p:pic>
        <p:nvPicPr>
          <p:cNvPr id="162" name="Google Shape;16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7725" y="1208425"/>
            <a:ext cx="3616076" cy="3616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4400"/>
              <a:buFont typeface="Poppins"/>
              <a:buNone/>
            </a:pPr>
            <a:r>
              <a:rPr lang="en-US"/>
              <a:t>Songwriting Guide</a:t>
            </a:r>
            <a:endParaRPr/>
          </a:p>
        </p:txBody>
      </p:sp>
      <p:sp>
        <p:nvSpPr>
          <p:cNvPr id="168" name="Google Shape;168;p23"/>
          <p:cNvSpPr txBox="1">
            <a:spLocks noGrp="1"/>
          </p:cNvSpPr>
          <p:nvPr>
            <p:ph type="body" idx="1"/>
          </p:nvPr>
        </p:nvSpPr>
        <p:spPr>
          <a:xfrm>
            <a:off x="838201" y="1825625"/>
            <a:ext cx="8650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To aid you in the songwriting process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We will go in-depth on a section each week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Use as much or as little as needed!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endParaRPr/>
          </a:p>
        </p:txBody>
      </p:sp>
      <p:pic>
        <p:nvPicPr>
          <p:cNvPr id="169" name="Google Shape;16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48600" y="1991538"/>
            <a:ext cx="4185275" cy="418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4400"/>
              <a:buFont typeface="Poppins"/>
              <a:buNone/>
            </a:pPr>
            <a:r>
              <a:rPr lang="en-US"/>
              <a:t>Let us be Your Resource!</a:t>
            </a:r>
            <a:endParaRPr/>
          </a:p>
        </p:txBody>
      </p:sp>
      <p:sp>
        <p:nvSpPr>
          <p:cNvPr id="175" name="Google Shape;175;p24"/>
          <p:cNvSpPr txBox="1">
            <a:spLocks noGrp="1"/>
          </p:cNvSpPr>
          <p:nvPr>
            <p:ph type="body" idx="1"/>
          </p:nvPr>
        </p:nvSpPr>
        <p:spPr>
          <a:xfrm>
            <a:off x="838201" y="1825625"/>
            <a:ext cx="8650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Use our materials for your own activities.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The workshops are here to guide you in the right direction!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Resources will be available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online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endParaRPr/>
          </a:p>
        </p:txBody>
      </p:sp>
      <p:pic>
        <p:nvPicPr>
          <p:cNvPr id="176" name="Google Shape;17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2100" y="3549800"/>
            <a:ext cx="6739899" cy="3308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F2B59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/>
          <p:nvPr/>
        </p:nvSpPr>
        <p:spPr>
          <a:xfrm>
            <a:off x="0" y="4833257"/>
            <a:ext cx="12192000" cy="209918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5"/>
          <p:cNvSpPr txBox="1">
            <a:spLocks noGrp="1"/>
          </p:cNvSpPr>
          <p:nvPr>
            <p:ph type="ctrTitle"/>
          </p:nvPr>
        </p:nvSpPr>
        <p:spPr>
          <a:xfrm>
            <a:off x="603504" y="1044288"/>
            <a:ext cx="10782300" cy="3159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Poppins"/>
              <a:buNone/>
            </a:pPr>
            <a:r>
              <a:rPr lang="en-US" sz="72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Thank you!</a:t>
            </a:r>
            <a:br>
              <a:rPr lang="en-US" sz="72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sz="3600" b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84" name="Google Shape;18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5232359"/>
            <a:ext cx="3132273" cy="839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5"/>
          <p:cNvPicPr preferRelativeResize="0"/>
          <p:nvPr/>
        </p:nvPicPr>
        <p:blipFill rotWithShape="1">
          <a:blip r:embed="rId4">
            <a:alphaModFix/>
          </a:blip>
          <a:srcRect l="36951" t="45852" r="18834" b="26667"/>
          <a:stretch/>
        </p:blipFill>
        <p:spPr>
          <a:xfrm>
            <a:off x="12536383" y="328813"/>
            <a:ext cx="5390621" cy="1884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281</Words>
  <Application>Microsoft Office PowerPoint</Application>
  <PresentationFormat>Widescreen</PresentationFormat>
  <Paragraphs>74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Poppins Medium</vt:lpstr>
      <vt:lpstr>Poppins</vt:lpstr>
      <vt:lpstr>Office Theme</vt:lpstr>
      <vt:lpstr>Orientation  Music Corps, June 2019</vt:lpstr>
      <vt:lpstr>Orientation Goals</vt:lpstr>
      <vt:lpstr>Music Corps</vt:lpstr>
      <vt:lpstr>PowerPoint Presentation</vt:lpstr>
      <vt:lpstr>PowerPoint Presentation</vt:lpstr>
      <vt:lpstr>Future Sessions</vt:lpstr>
      <vt:lpstr>PowerPoint Presentation</vt:lpstr>
      <vt:lpstr>Connections Through Media</vt:lpstr>
      <vt:lpstr>Conversation Guide</vt:lpstr>
      <vt:lpstr>Songwriting Guide</vt:lpstr>
      <vt:lpstr>Let us be Your Resource!</vt:lpstr>
      <vt:lpstr>Thank you!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Orientation  Music Corps, June 2019</dc:title>
  <dc:creator>Gideon McFarland</dc:creator>
  <cp:lastModifiedBy>Gideon McFarland</cp:lastModifiedBy>
  <cp:revision>1</cp:revision>
  <dcterms:modified xsi:type="dcterms:W3CDTF">2019-06-11T20:08:33Z</dcterms:modified>
</cp:coreProperties>
</file>