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7010400" cy="92964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Poppins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846" y="54"/>
      </p:cViewPr>
      <p:guideLst/>
    </p:cSldViewPr>
  </p:slideViewPr>
  <p:notesTextViewPr>
    <p:cViewPr>
      <p:scale>
        <a:sx n="1" d="1"/>
        <a:sy n="1" d="1"/>
      </p:scale>
      <p:origin x="0" y="-10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deon McFarland" userId="6db279d33d93343a" providerId="LiveId" clId="{6E813518-1A1F-4381-A02A-89FB6D59CD15}"/>
    <pc:docChg chg="modSld">
      <pc:chgData name="Gideon McFarland" userId="6db279d33d93343a" providerId="LiveId" clId="{6E813518-1A1F-4381-A02A-89FB6D59CD15}" dt="2019-06-18T21:13:09.331" v="15" actId="20577"/>
      <pc:docMkLst>
        <pc:docMk/>
      </pc:docMkLst>
      <pc:sldChg chg="modNotesTx">
        <pc:chgData name="Gideon McFarland" userId="6db279d33d93343a" providerId="LiveId" clId="{6E813518-1A1F-4381-A02A-89FB6D59CD15}" dt="2019-06-18T21:12:01.627" v="0" actId="20577"/>
        <pc:sldMkLst>
          <pc:docMk/>
          <pc:sldMk cId="0" sldId="256"/>
        </pc:sldMkLst>
      </pc:sldChg>
      <pc:sldChg chg="modNotesTx">
        <pc:chgData name="Gideon McFarland" userId="6db279d33d93343a" providerId="LiveId" clId="{6E813518-1A1F-4381-A02A-89FB6D59CD15}" dt="2019-06-18T21:12:05.555" v="1" actId="20577"/>
        <pc:sldMkLst>
          <pc:docMk/>
          <pc:sldMk cId="0" sldId="257"/>
        </pc:sldMkLst>
      </pc:sldChg>
      <pc:sldChg chg="modNotesTx">
        <pc:chgData name="Gideon McFarland" userId="6db279d33d93343a" providerId="LiveId" clId="{6E813518-1A1F-4381-A02A-89FB6D59CD15}" dt="2019-06-18T21:12:09.311" v="2" actId="20577"/>
        <pc:sldMkLst>
          <pc:docMk/>
          <pc:sldMk cId="0" sldId="258"/>
        </pc:sldMkLst>
      </pc:sldChg>
      <pc:sldChg chg="modNotesTx">
        <pc:chgData name="Gideon McFarland" userId="6db279d33d93343a" providerId="LiveId" clId="{6E813518-1A1F-4381-A02A-89FB6D59CD15}" dt="2019-06-18T21:12:12.154" v="3" actId="20577"/>
        <pc:sldMkLst>
          <pc:docMk/>
          <pc:sldMk cId="0" sldId="259"/>
        </pc:sldMkLst>
      </pc:sldChg>
      <pc:sldChg chg="modNotesTx">
        <pc:chgData name="Gideon McFarland" userId="6db279d33d93343a" providerId="LiveId" clId="{6E813518-1A1F-4381-A02A-89FB6D59CD15}" dt="2019-06-18T21:12:15.256" v="4" actId="20577"/>
        <pc:sldMkLst>
          <pc:docMk/>
          <pc:sldMk cId="0" sldId="260"/>
        </pc:sldMkLst>
      </pc:sldChg>
      <pc:sldChg chg="modNotesTx">
        <pc:chgData name="Gideon McFarland" userId="6db279d33d93343a" providerId="LiveId" clId="{6E813518-1A1F-4381-A02A-89FB6D59CD15}" dt="2019-06-18T21:12:22.233" v="5" actId="20577"/>
        <pc:sldMkLst>
          <pc:docMk/>
          <pc:sldMk cId="0" sldId="262"/>
        </pc:sldMkLst>
      </pc:sldChg>
      <pc:sldChg chg="modNotesTx">
        <pc:chgData name="Gideon McFarland" userId="6db279d33d93343a" providerId="LiveId" clId="{6E813518-1A1F-4381-A02A-89FB6D59CD15}" dt="2019-06-18T21:12:27.074" v="6" actId="20577"/>
        <pc:sldMkLst>
          <pc:docMk/>
          <pc:sldMk cId="0" sldId="263"/>
        </pc:sldMkLst>
      </pc:sldChg>
      <pc:sldChg chg="modNotesTx">
        <pc:chgData name="Gideon McFarland" userId="6db279d33d93343a" providerId="LiveId" clId="{6E813518-1A1F-4381-A02A-89FB6D59CD15}" dt="2019-06-18T21:12:36.159" v="7" actId="20577"/>
        <pc:sldMkLst>
          <pc:docMk/>
          <pc:sldMk cId="0" sldId="265"/>
        </pc:sldMkLst>
      </pc:sldChg>
      <pc:sldChg chg="modNotesTx">
        <pc:chgData name="Gideon McFarland" userId="6db279d33d93343a" providerId="LiveId" clId="{6E813518-1A1F-4381-A02A-89FB6D59CD15}" dt="2019-06-18T21:12:49.349" v="10" actId="20577"/>
        <pc:sldMkLst>
          <pc:docMk/>
          <pc:sldMk cId="0" sldId="266"/>
        </pc:sldMkLst>
      </pc:sldChg>
      <pc:sldChg chg="modNotesTx">
        <pc:chgData name="Gideon McFarland" userId="6db279d33d93343a" providerId="LiveId" clId="{6E813518-1A1F-4381-A02A-89FB6D59CD15}" dt="2019-06-18T21:12:54.733" v="11" actId="20577"/>
        <pc:sldMkLst>
          <pc:docMk/>
          <pc:sldMk cId="0" sldId="267"/>
        </pc:sldMkLst>
      </pc:sldChg>
      <pc:sldChg chg="modNotesTx">
        <pc:chgData name="Gideon McFarland" userId="6db279d33d93343a" providerId="LiveId" clId="{6E813518-1A1F-4381-A02A-89FB6D59CD15}" dt="2019-06-18T21:12:57.843" v="12" actId="20577"/>
        <pc:sldMkLst>
          <pc:docMk/>
          <pc:sldMk cId="0" sldId="268"/>
        </pc:sldMkLst>
      </pc:sldChg>
      <pc:sldChg chg="modNotesTx">
        <pc:chgData name="Gideon McFarland" userId="6db279d33d93343a" providerId="LiveId" clId="{6E813518-1A1F-4381-A02A-89FB6D59CD15}" dt="2019-06-18T21:13:02.099" v="13" actId="20577"/>
        <pc:sldMkLst>
          <pc:docMk/>
          <pc:sldMk cId="0" sldId="269"/>
        </pc:sldMkLst>
      </pc:sldChg>
      <pc:sldChg chg="modNotesTx">
        <pc:chgData name="Gideon McFarland" userId="6db279d33d93343a" providerId="LiveId" clId="{6E813518-1A1F-4381-A02A-89FB6D59CD15}" dt="2019-06-18T21:13:05.996" v="14" actId="20577"/>
        <pc:sldMkLst>
          <pc:docMk/>
          <pc:sldMk cId="0" sldId="270"/>
        </pc:sldMkLst>
      </pc:sldChg>
      <pc:sldChg chg="modNotesTx">
        <pc:chgData name="Gideon McFarland" userId="6db279d33d93343a" providerId="LiveId" clId="{6E813518-1A1F-4381-A02A-89FB6D59CD15}" dt="2019-06-18T21:13:09.331" v="15" actId="20577"/>
        <pc:sldMkLst>
          <pc:docMk/>
          <pc:sldMk cId="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6" name="Google Shape;166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983de47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5983de47f2_0_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g5983de47f2_0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983de47f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5983de47f2_0_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2" name="Google Shape;182;g5983de47f2_0_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983de47f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5983de47f2_0_3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8" name="Google Shape;208;g5983de47f2_0_3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983de47f2_0_23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5983de47f2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995f7fd4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2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995f7fd4b_2_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5995f7fd4b_2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983de47f2_0_23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5983de47f2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983de47f2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983de47f2_0_25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" name="Google Shape;254;g5983de47f2_0_25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983de47f2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2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g5983de47f2_0_13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Now that you have the idea and have expanded it, we can start creating the lyrics</a:t>
            </a:r>
            <a:endParaRPr dirty="0"/>
          </a:p>
        </p:txBody>
      </p:sp>
      <p:sp>
        <p:nvSpPr>
          <p:cNvPr id="262" name="Google Shape;262;g5983de47f2_0_13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5983de47f2_0_25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5983de47f2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983de47f2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g5983de47f2_0_27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4" name="Google Shape;294;g5983de47f2_0_27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983c588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983c58814_0_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4" name="Google Shape;304;g5983c58814_0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5983de47f2_0_44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5983de47f2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5983de47f2_0_45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5983de47f2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995f7fd4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5995f7fd4b_1_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7" name="Google Shape;327;g5995f7fd4b_1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995f7fd4b_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g5995f7fd4b_1_8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6" name="Google Shape;336;g5995f7fd4b_1_8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5983de47f2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2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4" name="Google Shape;344;g5983de47f2_0_45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dirty="0">
                <a:solidFill>
                  <a:srgbClr val="062F55"/>
                </a:solidFill>
              </a:rPr>
              <a:t>Verse / chorus / verse / chorus / bridge / chorus</a:t>
            </a:r>
            <a:endParaRPr dirty="0">
              <a:solidFill>
                <a:srgbClr val="062F5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AA BB rhyme scheme</a:t>
            </a:r>
            <a:endParaRPr dirty="0"/>
          </a:p>
        </p:txBody>
      </p:sp>
      <p:sp>
        <p:nvSpPr>
          <p:cNvPr id="345" name="Google Shape;345;g5983de47f2_0_45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5983de47f2_0_54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AABB rhyme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2nd person</a:t>
            </a:r>
            <a:endParaRPr/>
          </a:p>
        </p:txBody>
      </p:sp>
      <p:sp>
        <p:nvSpPr>
          <p:cNvPr id="353" name="Google Shape;353;g5983de47f2_0_5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200" cy="3136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6000"/>
              <a:buFont typeface="Poppi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000"/>
              <a:buFont typeface="Poppi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415600" y="1645433"/>
            <a:ext cx="11360800" cy="4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6000"/>
              <a:buFont typeface="Poppi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Poppi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Poppi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  <a:defRPr sz="4400" b="1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humansinharmony.org/2016/12/18/sail-on/" TargetMode="Externa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2B59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/>
          <p:nvPr/>
        </p:nvSpPr>
        <p:spPr>
          <a:xfrm>
            <a:off x="0" y="4758907"/>
            <a:ext cx="12192000" cy="20991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6"/>
          <p:cNvSpPr txBox="1">
            <a:spLocks noGrp="1"/>
          </p:cNvSpPr>
          <p:nvPr>
            <p:ph type="ctrTitle"/>
          </p:nvPr>
        </p:nvSpPr>
        <p:spPr>
          <a:xfrm>
            <a:off x="603504" y="1044288"/>
            <a:ext cx="10782300" cy="3159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Poppins"/>
              <a:buNone/>
            </a:pPr>
            <a:r>
              <a:rPr lang="en-US" sz="6480">
                <a:solidFill>
                  <a:schemeClr val="lt1"/>
                </a:solidFill>
              </a:rPr>
              <a:t>Storytelling and Lyrics</a:t>
            </a:r>
            <a:br>
              <a:rPr lang="en-US" sz="648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lang="en-US" sz="648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520" b="0">
                <a:solidFill>
                  <a:schemeClr val="lt1"/>
                </a:solidFill>
              </a:rPr>
              <a:t>Music Corps, June 2019</a:t>
            </a:r>
            <a:endParaRPr sz="3240" b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0" name="Google Shape;17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5232359"/>
            <a:ext cx="3132273" cy="839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6"/>
          <p:cNvSpPr/>
          <p:nvPr/>
        </p:nvSpPr>
        <p:spPr>
          <a:xfrm>
            <a:off x="8783406" y="5702029"/>
            <a:ext cx="29690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25EAB"/>
                </a:solidFill>
                <a:latin typeface="Poppins"/>
                <a:ea typeface="Poppins"/>
                <a:cs typeface="Poppins"/>
                <a:sym typeface="Poppins"/>
              </a:rPr>
              <a:t>humansinharmony.org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xfrm>
            <a:off x="504425" y="1397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Schedule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8" name="Google Shape;178;p27"/>
          <p:cNvSpPr txBox="1">
            <a:spLocks noGrp="1"/>
          </p:cNvSpPr>
          <p:nvPr>
            <p:ph type="body" idx="1"/>
          </p:nvPr>
        </p:nvSpPr>
        <p:spPr>
          <a:xfrm>
            <a:off x="838200" y="1541200"/>
            <a:ext cx="10515600" cy="46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7843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Orientation and introduction with student interns</a:t>
            </a:r>
            <a:endParaRPr sz="1800"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0193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1: June 11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784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Brainstorming, storytelling, song structure, lyrics</a:t>
            </a:r>
            <a:endParaRPr sz="1800"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0193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2: June 18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0193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Invite a community member from your organization to join you in this session as well as following sessions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784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Lyrics and melody</a:t>
            </a:r>
            <a:endParaRPr sz="1800"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0193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3: June 25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784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Melody and instrumentals</a:t>
            </a:r>
            <a:endParaRPr sz="1800"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0193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4: July 2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Instrumentals and workshopping</a:t>
            </a:r>
            <a:endParaRPr sz="1800"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Weeks 5-6: July 9-16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Recording</a:t>
            </a:r>
            <a:endParaRPr sz="1800"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7: July 23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Performance</a:t>
            </a:r>
            <a:endParaRPr sz="1800"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8: July 30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Song-sharing performance at a host organization theater, open to all participants, community members, organization staff, and wider community 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2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2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Step-by-Step Guide to Songwriting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85" name="Google Shape;185;p28"/>
          <p:cNvGrpSpPr/>
          <p:nvPr/>
        </p:nvGrpSpPr>
        <p:grpSpPr>
          <a:xfrm>
            <a:off x="838854" y="2116169"/>
            <a:ext cx="10514338" cy="3847993"/>
            <a:chOff x="654" y="251744"/>
            <a:chExt cx="10514338" cy="3847993"/>
          </a:xfrm>
        </p:grpSpPr>
        <p:sp>
          <p:nvSpPr>
            <p:cNvPr id="186" name="Google Shape;186;p28"/>
            <p:cNvSpPr/>
            <p:nvPr/>
          </p:nvSpPr>
          <p:spPr>
            <a:xfrm rot="5400000">
              <a:off x="387504" y="1985916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8"/>
            <p:cNvSpPr/>
            <p:nvPr/>
          </p:nvSpPr>
          <p:spPr>
            <a:xfrm>
              <a:off x="193008" y="2565237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8"/>
            <p:cNvSpPr txBox="1"/>
            <p:nvPr/>
          </p:nvSpPr>
          <p:spPr>
            <a:xfrm>
              <a:off x="193008" y="2565237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Learn and discover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1613170" y="1843187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8"/>
            <p:cNvSpPr/>
            <p:nvPr/>
          </p:nvSpPr>
          <p:spPr>
            <a:xfrm rot="5400000">
              <a:off x="2530375" y="1455660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8"/>
            <p:cNvSpPr/>
            <p:nvPr/>
          </p:nvSpPr>
          <p:spPr>
            <a:xfrm>
              <a:off x="2335879" y="2034982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8"/>
            <p:cNvSpPr txBox="1"/>
            <p:nvPr/>
          </p:nvSpPr>
          <p:spPr>
            <a:xfrm>
              <a:off x="2335879" y="2034982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Write the lyrics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3" name="Google Shape;193;p28"/>
            <p:cNvSpPr/>
            <p:nvPr/>
          </p:nvSpPr>
          <p:spPr>
            <a:xfrm>
              <a:off x="3756041" y="1312931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8"/>
            <p:cNvSpPr/>
            <p:nvPr/>
          </p:nvSpPr>
          <p:spPr>
            <a:xfrm rot="5400000">
              <a:off x="4673247" y="925404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8"/>
            <p:cNvSpPr/>
            <p:nvPr/>
          </p:nvSpPr>
          <p:spPr>
            <a:xfrm>
              <a:off x="4478750" y="1504726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8"/>
            <p:cNvSpPr txBox="1"/>
            <p:nvPr/>
          </p:nvSpPr>
          <p:spPr>
            <a:xfrm>
              <a:off x="4478750" y="1504726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Create a melody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7" name="Google Shape;197;p28"/>
            <p:cNvSpPr/>
            <p:nvPr/>
          </p:nvSpPr>
          <p:spPr>
            <a:xfrm>
              <a:off x="5898912" y="782676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8"/>
            <p:cNvSpPr/>
            <p:nvPr/>
          </p:nvSpPr>
          <p:spPr>
            <a:xfrm rot="5400000">
              <a:off x="6816118" y="395149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8"/>
            <p:cNvSpPr/>
            <p:nvPr/>
          </p:nvSpPr>
          <p:spPr>
            <a:xfrm>
              <a:off x="6621621" y="974470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8"/>
            <p:cNvSpPr txBox="1"/>
            <p:nvPr/>
          </p:nvSpPr>
          <p:spPr>
            <a:xfrm>
              <a:off x="6621625" y="974475"/>
              <a:ext cx="2142900" cy="153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Add chords, beats, instrumentals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01" name="Google Shape;201;p28"/>
            <p:cNvSpPr/>
            <p:nvPr/>
          </p:nvSpPr>
          <p:spPr>
            <a:xfrm>
              <a:off x="8041783" y="252420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8"/>
            <p:cNvSpPr/>
            <p:nvPr/>
          </p:nvSpPr>
          <p:spPr>
            <a:xfrm rot="5400000">
              <a:off x="8958989" y="-135106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8"/>
            <p:cNvSpPr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8"/>
            <p:cNvSpPr txBox="1"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Record and </a:t>
              </a: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Perform</a:t>
              </a: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 song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Step-by-Step Guide to Songwriting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11" name="Google Shape;211;p29"/>
          <p:cNvGrpSpPr/>
          <p:nvPr/>
        </p:nvGrpSpPr>
        <p:grpSpPr>
          <a:xfrm>
            <a:off x="838854" y="2122869"/>
            <a:ext cx="10514338" cy="3317738"/>
            <a:chOff x="654" y="251744"/>
            <a:chExt cx="10514338" cy="3317738"/>
          </a:xfrm>
        </p:grpSpPr>
        <p:sp>
          <p:nvSpPr>
            <p:cNvPr id="212" name="Google Shape;212;p29"/>
            <p:cNvSpPr/>
            <p:nvPr/>
          </p:nvSpPr>
          <p:spPr>
            <a:xfrm rot="5400000">
              <a:off x="387504" y="1985916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9"/>
            <p:cNvSpPr txBox="1"/>
            <p:nvPr/>
          </p:nvSpPr>
          <p:spPr>
            <a:xfrm>
              <a:off x="193000" y="2565230"/>
              <a:ext cx="1750500" cy="972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Learn and discover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14" name="Google Shape;214;p29"/>
            <p:cNvSpPr/>
            <p:nvPr/>
          </p:nvSpPr>
          <p:spPr>
            <a:xfrm>
              <a:off x="1613170" y="1843187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9"/>
            <p:cNvSpPr/>
            <p:nvPr/>
          </p:nvSpPr>
          <p:spPr>
            <a:xfrm rot="5400000">
              <a:off x="2530375" y="1455660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9"/>
            <p:cNvSpPr/>
            <p:nvPr/>
          </p:nvSpPr>
          <p:spPr>
            <a:xfrm>
              <a:off x="2335879" y="2034982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9"/>
            <p:cNvSpPr txBox="1"/>
            <p:nvPr/>
          </p:nvSpPr>
          <p:spPr>
            <a:xfrm>
              <a:off x="2335879" y="2034982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Write the lyrics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18" name="Google Shape;218;p29"/>
            <p:cNvSpPr/>
            <p:nvPr/>
          </p:nvSpPr>
          <p:spPr>
            <a:xfrm>
              <a:off x="3756041" y="1312931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9"/>
            <p:cNvSpPr/>
            <p:nvPr/>
          </p:nvSpPr>
          <p:spPr>
            <a:xfrm rot="5400000">
              <a:off x="4673247" y="925404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9"/>
            <p:cNvSpPr/>
            <p:nvPr/>
          </p:nvSpPr>
          <p:spPr>
            <a:xfrm>
              <a:off x="4478750" y="1504726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9"/>
            <p:cNvSpPr txBox="1"/>
            <p:nvPr/>
          </p:nvSpPr>
          <p:spPr>
            <a:xfrm>
              <a:off x="4478750" y="1504726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Create a melody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2" name="Google Shape;222;p29"/>
            <p:cNvSpPr/>
            <p:nvPr/>
          </p:nvSpPr>
          <p:spPr>
            <a:xfrm>
              <a:off x="5898912" y="782676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9"/>
            <p:cNvSpPr/>
            <p:nvPr/>
          </p:nvSpPr>
          <p:spPr>
            <a:xfrm rot="5400000">
              <a:off x="6816118" y="395149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9"/>
            <p:cNvSpPr/>
            <p:nvPr/>
          </p:nvSpPr>
          <p:spPr>
            <a:xfrm>
              <a:off x="6621621" y="974470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9"/>
            <p:cNvSpPr txBox="1"/>
            <p:nvPr/>
          </p:nvSpPr>
          <p:spPr>
            <a:xfrm>
              <a:off x="6621625" y="974475"/>
              <a:ext cx="1938900" cy="153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Add chords, beats, instrumentals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6" name="Google Shape;226;p29"/>
            <p:cNvSpPr/>
            <p:nvPr/>
          </p:nvSpPr>
          <p:spPr>
            <a:xfrm>
              <a:off x="8041783" y="252420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9"/>
            <p:cNvSpPr/>
            <p:nvPr/>
          </p:nvSpPr>
          <p:spPr>
            <a:xfrm rot="5400000">
              <a:off x="8958989" y="-135106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9"/>
            <p:cNvSpPr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9"/>
            <p:cNvSpPr txBox="1"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Record and </a:t>
              </a: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perform</a:t>
              </a:r>
              <a:r>
                <a:rPr lang="en-US" sz="1900" i="0" u="none" strike="noStrike" cap="non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 song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Conversation and Story</a:t>
            </a:r>
            <a:endParaRPr/>
          </a:p>
        </p:txBody>
      </p:sp>
      <p:sp>
        <p:nvSpPr>
          <p:cNvPr id="235" name="Google Shape;235;p30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Important story or meaningful experience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What’s a message you want to spread?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Is there a certain memory that you think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could be put into song?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</p:txBody>
      </p:sp>
      <p:pic>
        <p:nvPicPr>
          <p:cNvPr id="236" name="Google Shape;23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3675" y="1827537"/>
            <a:ext cx="4465949" cy="320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Conversation Time!</a:t>
            </a:r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Get to know each other!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Use the song idea form to discuss things that will be useful for creating the song.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Find some aspects you have in common! These could help you write the song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Find a Keyword/Theme</a:t>
            </a:r>
            <a:endParaRPr/>
          </a:p>
        </p:txBody>
      </p:sp>
      <p:sp>
        <p:nvSpPr>
          <p:cNvPr id="249" name="Google Shape;249;p32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Pick a theme or word for the song to be based around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Can be found by thinking of the message you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want the song to have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</a:pPr>
            <a:r>
              <a:rPr lang="en-US"/>
              <a:t>Examples: gratitude, loss, joyousness, remorse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</p:txBody>
      </p:sp>
      <p:pic>
        <p:nvPicPr>
          <p:cNvPr id="250" name="Google Shape;25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4000" y="2160250"/>
            <a:ext cx="3776449" cy="353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Start Writing!</a:t>
            </a:r>
            <a:endParaRPr/>
          </a:p>
        </p:txBody>
      </p:sp>
      <p:sp>
        <p:nvSpPr>
          <p:cNvPr id="257" name="Google Shape;25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Start writing out whatever comes to mind, even if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you don’t end up using it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Imagine you are writing an essay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Hash out your idea and make it more specific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Think of how you want to put your story into words - is there a special phrase you want to keep?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" name="Google Shape;25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7425" y="2099726"/>
            <a:ext cx="2870975" cy="287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Step-by-Step Guide to Songwriting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65" name="Google Shape;265;p34"/>
          <p:cNvGrpSpPr/>
          <p:nvPr/>
        </p:nvGrpSpPr>
        <p:grpSpPr>
          <a:xfrm>
            <a:off x="838854" y="2092450"/>
            <a:ext cx="10514338" cy="3847993"/>
            <a:chOff x="654" y="251744"/>
            <a:chExt cx="10514338" cy="3847993"/>
          </a:xfrm>
        </p:grpSpPr>
        <p:sp>
          <p:nvSpPr>
            <p:cNvPr id="266" name="Google Shape;266;p34"/>
            <p:cNvSpPr/>
            <p:nvPr/>
          </p:nvSpPr>
          <p:spPr>
            <a:xfrm rot="5400000">
              <a:off x="387504" y="1985916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4"/>
            <p:cNvSpPr/>
            <p:nvPr/>
          </p:nvSpPr>
          <p:spPr>
            <a:xfrm>
              <a:off x="193008" y="2565237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4"/>
            <p:cNvSpPr txBox="1"/>
            <p:nvPr/>
          </p:nvSpPr>
          <p:spPr>
            <a:xfrm>
              <a:off x="193008" y="2565237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Learn and discover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69" name="Google Shape;269;p34"/>
            <p:cNvSpPr/>
            <p:nvPr/>
          </p:nvSpPr>
          <p:spPr>
            <a:xfrm>
              <a:off x="1613170" y="1843187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4"/>
            <p:cNvSpPr/>
            <p:nvPr/>
          </p:nvSpPr>
          <p:spPr>
            <a:xfrm rot="5400000">
              <a:off x="2530375" y="1455660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4"/>
            <p:cNvSpPr txBox="1"/>
            <p:nvPr/>
          </p:nvSpPr>
          <p:spPr>
            <a:xfrm>
              <a:off x="2335875" y="2034989"/>
              <a:ext cx="1750500" cy="972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Write the lyrics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72" name="Google Shape;272;p34"/>
            <p:cNvSpPr/>
            <p:nvPr/>
          </p:nvSpPr>
          <p:spPr>
            <a:xfrm>
              <a:off x="3756041" y="1312931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4"/>
            <p:cNvSpPr/>
            <p:nvPr/>
          </p:nvSpPr>
          <p:spPr>
            <a:xfrm rot="5400000">
              <a:off x="4673247" y="925404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4"/>
            <p:cNvSpPr/>
            <p:nvPr/>
          </p:nvSpPr>
          <p:spPr>
            <a:xfrm>
              <a:off x="4478750" y="1504726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4"/>
            <p:cNvSpPr txBox="1"/>
            <p:nvPr/>
          </p:nvSpPr>
          <p:spPr>
            <a:xfrm>
              <a:off x="4478750" y="1504726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Create a melody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76" name="Google Shape;276;p34"/>
            <p:cNvSpPr/>
            <p:nvPr/>
          </p:nvSpPr>
          <p:spPr>
            <a:xfrm>
              <a:off x="5898912" y="782676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4"/>
            <p:cNvSpPr/>
            <p:nvPr/>
          </p:nvSpPr>
          <p:spPr>
            <a:xfrm rot="5400000">
              <a:off x="6816118" y="395149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4"/>
            <p:cNvSpPr/>
            <p:nvPr/>
          </p:nvSpPr>
          <p:spPr>
            <a:xfrm>
              <a:off x="6621621" y="974470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4"/>
            <p:cNvSpPr txBox="1"/>
            <p:nvPr/>
          </p:nvSpPr>
          <p:spPr>
            <a:xfrm>
              <a:off x="6621625" y="974469"/>
              <a:ext cx="19389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Add chords, beats, instrumentals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80" name="Google Shape;280;p34"/>
            <p:cNvSpPr/>
            <p:nvPr/>
          </p:nvSpPr>
          <p:spPr>
            <a:xfrm>
              <a:off x="8041783" y="252420"/>
              <a:ext cx="330300" cy="330300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4"/>
            <p:cNvSpPr/>
            <p:nvPr/>
          </p:nvSpPr>
          <p:spPr>
            <a:xfrm rot="5400000">
              <a:off x="8958989" y="-135106"/>
              <a:ext cx="1165200" cy="193890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4"/>
            <p:cNvSpPr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4"/>
            <p:cNvSpPr txBox="1"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Record and Perform song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Add Structure</a:t>
            </a:r>
            <a:endParaRPr/>
          </a:p>
        </p:txBody>
      </p:sp>
      <p:sp>
        <p:nvSpPr>
          <p:cNvPr id="289" name="Google Shape;289;p35"/>
          <p:cNvSpPr txBox="1">
            <a:spLocks noGrp="1"/>
          </p:cNvSpPr>
          <p:nvPr>
            <p:ph type="body" idx="1"/>
          </p:nvPr>
        </p:nvSpPr>
        <p:spPr>
          <a:xfrm>
            <a:off x="838200" y="1690825"/>
            <a:ext cx="11011500" cy="4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Decide how you want the song to be structured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 b="1"/>
              <a:t>Perspective:</a:t>
            </a:r>
            <a:r>
              <a:rPr lang="en-US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Will you use 1st (I), 2nd (you), or 3rd (he/she/they)?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 b="1"/>
              <a:t>Style:</a:t>
            </a:r>
            <a:endParaRPr sz="1104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679704" lvl="0" indent="0" algn="l" rtl="0">
              <a:lnSpc>
                <a:spcPct val="115000"/>
              </a:lnSpc>
              <a:spcBef>
                <a:spcPts val="148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1F2B59"/>
                </a:solidFill>
              </a:rPr>
              <a:t>Verse / chorus / verse / chorus / bridge / (verse) / chorus </a:t>
            </a:r>
            <a:endParaRPr>
              <a:solidFill>
                <a:srgbClr val="1F2B59"/>
              </a:solidFill>
            </a:endParaRPr>
          </a:p>
          <a:p>
            <a:pPr marL="0" marR="679704" lvl="0" indent="0" algn="l" rtl="0">
              <a:lnSpc>
                <a:spcPct val="115000"/>
              </a:lnSpc>
              <a:spcBef>
                <a:spcPts val="148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1F2B59"/>
                </a:solidFill>
              </a:rPr>
              <a:t>Verse / chorus / verse / chorus / verse ... </a:t>
            </a:r>
            <a:endParaRPr>
              <a:solidFill>
                <a:srgbClr val="1F2B59"/>
              </a:solidFill>
            </a:endParaRPr>
          </a:p>
          <a:p>
            <a:pPr marL="0" marR="679704" lvl="0" indent="0" algn="l" rtl="0">
              <a:lnSpc>
                <a:spcPct val="115000"/>
              </a:lnSpc>
              <a:spcBef>
                <a:spcPts val="148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1F2B59"/>
                </a:solidFill>
              </a:rPr>
              <a:t>Verse / verse / bridge / verse </a:t>
            </a:r>
            <a:endParaRPr>
              <a:solidFill>
                <a:srgbClr val="1F2B59"/>
              </a:solidFill>
            </a:endParaRPr>
          </a:p>
        </p:txBody>
      </p:sp>
      <p:pic>
        <p:nvPicPr>
          <p:cNvPr id="290" name="Google Shape;29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9850" y="994425"/>
            <a:ext cx="2649850" cy="366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Verse and Chorus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Verse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8" name="Google Shape;298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0383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2F55"/>
              </a:buClr>
              <a:buSzPts val="2200"/>
              <a:buFont typeface="Poppins"/>
              <a:buChar char="•"/>
            </a:pPr>
            <a:r>
              <a:rPr lang="en-US" sz="22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Tells the story and the details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0383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2200"/>
              <a:buFont typeface="Poppins"/>
              <a:buChar char="•"/>
            </a:pPr>
            <a:r>
              <a:rPr lang="en-US" sz="22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Words change but melody usually stays the same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00" i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When I find myself in times of trouble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00" i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Mother Mary comes to me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00" i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Speaking words of wisdom, let it be.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/>
          </a:p>
        </p:txBody>
      </p:sp>
      <p:sp>
        <p:nvSpPr>
          <p:cNvPr id="299" name="Google Shape;299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</a:pPr>
            <a:r>
              <a:rPr lang="en-US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Chorus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0" name="Google Shape;300;p36"/>
          <p:cNvSpPr txBox="1">
            <a:spLocks noGrp="1"/>
          </p:cNvSpPr>
          <p:nvPr>
            <p:ph type="body" idx="4"/>
          </p:nvPr>
        </p:nvSpPr>
        <p:spPr>
          <a:xfrm>
            <a:off x="6172200" y="2505074"/>
            <a:ext cx="5183100" cy="40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0383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2F55"/>
              </a:buClr>
              <a:buSzPts val="2200"/>
              <a:buFont typeface="Poppins"/>
              <a:buChar char="•"/>
            </a:pPr>
            <a:r>
              <a:rPr lang="en-US" sz="22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General message that is repeated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03834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2200"/>
              <a:buFont typeface="Poppins"/>
              <a:buChar char="•"/>
            </a:pPr>
            <a:r>
              <a:rPr lang="en-US" sz="22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Words and melody stay the same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00" i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Let it be, let it be,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00" i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Let it be, let it be.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00" i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Yeah there will be an answer, let it be.</a:t>
            </a:r>
            <a:endParaRPr sz="22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1700"/>
              <a:t> </a:t>
            </a:r>
            <a:r>
              <a:rPr lang="en-US" sz="17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The Beatles, “Let it Be”</a:t>
            </a:r>
            <a:endParaRPr sz="17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i="1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“Ticket Back Home”</a:t>
            </a:r>
            <a:endParaRPr/>
          </a:p>
        </p:txBody>
      </p:sp>
      <p:sp>
        <p:nvSpPr>
          <p:cNvPr id="307" name="Google Shape;307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36075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1F2B59"/>
                </a:solidFill>
              </a:rPr>
              <a:t>Verse 1</a:t>
            </a:r>
            <a:endParaRPr sz="1200" b="1">
              <a:solidFill>
                <a:srgbClr val="1F2B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</a:rPr>
              <a:t>Six years old and in the snow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My mittens holed, my fingers cold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Off to school 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Off to school </a:t>
            </a:r>
            <a:br>
              <a:rPr lang="en-US" sz="1200">
                <a:solidFill>
                  <a:srgbClr val="1F2B59"/>
                </a:solidFill>
              </a:rPr>
            </a:b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Ready to grow and leave this town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My gaze, it dropped, and I looked down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Your hand in mine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Your hand in mine</a:t>
            </a:r>
            <a:br>
              <a:rPr lang="en-US" sz="1200">
                <a:solidFill>
                  <a:srgbClr val="1F2B59"/>
                </a:solidFill>
              </a:rPr>
            </a:br>
            <a:endParaRPr sz="1200">
              <a:solidFill>
                <a:srgbClr val="1F2B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>
                <a:solidFill>
                  <a:srgbClr val="1F2B59"/>
                </a:solidFill>
              </a:rPr>
              <a:t>Chorus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The train of time it chugged on by 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A ticket to something more</a:t>
            </a:r>
            <a:br>
              <a:rPr lang="en-US" sz="1200">
                <a:solidFill>
                  <a:srgbClr val="1F2B59"/>
                </a:solidFill>
              </a:rPr>
            </a:br>
            <a:r>
              <a:rPr lang="en-US" sz="1200">
                <a:solidFill>
                  <a:srgbClr val="1F2B59"/>
                </a:solidFill>
              </a:rPr>
              <a:t>The life I always thought I wanted but now I’m dying for</a:t>
            </a:r>
            <a:endParaRPr sz="1200">
              <a:solidFill>
                <a:srgbClr val="1F2B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</a:rPr>
              <a:t>The train of time to take me to </a:t>
            </a:r>
            <a:endParaRPr sz="1200">
              <a:solidFill>
                <a:srgbClr val="1F2B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</a:rPr>
              <a:t>the life I used to know </a:t>
            </a:r>
            <a:endParaRPr sz="1200">
              <a:solidFill>
                <a:srgbClr val="1F2B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</a:rPr>
              <a:t>Please give me a ticket back home</a:t>
            </a:r>
            <a:endParaRPr sz="1200">
              <a:solidFill>
                <a:srgbClr val="1F2B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</a:rPr>
              <a:t>Please give me a ticket back home</a:t>
            </a:r>
            <a:endParaRPr sz="1200" b="1">
              <a:solidFill>
                <a:srgbClr val="1F2B59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7"/>
          <p:cNvSpPr txBox="1"/>
          <p:nvPr/>
        </p:nvSpPr>
        <p:spPr>
          <a:xfrm>
            <a:off x="4445700" y="1825625"/>
            <a:ext cx="3884100" cy="4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Verse 2</a:t>
            </a:r>
            <a:endParaRPr sz="1200" b="1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Eighteen winters came on through, snow boots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To work boots on feet that grew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Before I knew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Before I knew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New apartment, brand new bed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Thoughts of home race through my head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Thoughts of you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Thoughts of you 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Chorus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train of time it chugged on by 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A ticket to something more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life I always thought I wanted but now I’m dying for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train of time to take me to 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life I used to know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Please give me a ticket back home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Please give me a ticket back home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9" name="Google Shape;309;p37"/>
          <p:cNvSpPr txBox="1"/>
          <p:nvPr/>
        </p:nvSpPr>
        <p:spPr>
          <a:xfrm>
            <a:off x="8511825" y="1690825"/>
            <a:ext cx="3322800" cy="41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Verse 3</a:t>
            </a:r>
            <a:endParaRPr sz="1200" b="1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Sixty years they came and went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But the past I can’t forget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home I knew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home I knew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Like water in my palm, they dropped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sands of time they’ve never stopped 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I beg them to 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I beg them to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Chorus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train of time it chugged on by 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A ticket to something more</a:t>
            </a:r>
            <a:b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life I always thought I wanted but now I’m dying for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train of time to take me to 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the life I used to know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Please give me a ticket back home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Please give me a ticket back home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rPr>
              <a:t>Please give me a ticket back home</a:t>
            </a:r>
            <a:endParaRPr sz="1200">
              <a:solidFill>
                <a:srgbClr val="1F2B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Rhymes</a:t>
            </a:r>
            <a:endParaRPr/>
          </a:p>
        </p:txBody>
      </p:sp>
      <p:sp>
        <p:nvSpPr>
          <p:cNvPr id="315" name="Google Shape;315;p38"/>
          <p:cNvSpPr txBox="1">
            <a:spLocks noGrp="1"/>
          </p:cNvSpPr>
          <p:nvPr>
            <p:ph type="body" idx="1"/>
          </p:nvPr>
        </p:nvSpPr>
        <p:spPr>
          <a:xfrm>
            <a:off x="838200" y="1690825"/>
            <a:ext cx="11011500" cy="4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679704" lvl="0" indent="0" algn="l" rtl="0">
              <a:lnSpc>
                <a:spcPct val="100000"/>
              </a:lnSpc>
              <a:spcBef>
                <a:spcPts val="148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Rhymes can add uniqueness to your song and can help you get started on your lyrics</a:t>
            </a:r>
            <a:endParaRPr/>
          </a:p>
          <a:p>
            <a:pPr marL="0" marR="679704" lvl="0" indent="0" algn="l" rtl="0">
              <a:lnSpc>
                <a:spcPct val="100000"/>
              </a:lnSpc>
              <a:spcBef>
                <a:spcPts val="148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marR="91440" lvl="0" indent="0" algn="l" rtl="0">
              <a:lnSpc>
                <a:spcPct val="200000"/>
              </a:lnSpc>
              <a:spcBef>
                <a:spcPts val="136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Rhyming lines in different ways can add a different feel to the song</a:t>
            </a:r>
            <a:endParaRPr>
              <a:solidFill>
                <a:srgbClr val="1F2B59"/>
              </a:solidFill>
            </a:endParaRPr>
          </a:p>
          <a:p>
            <a:pPr marL="0" marR="91440" lvl="0" indent="0" algn="l" rtl="0">
              <a:lnSpc>
                <a:spcPct val="100000"/>
              </a:lnSpc>
              <a:spcBef>
                <a:spcPts val="136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</a:t>
            </a:r>
            <a:r>
              <a:rPr lang="en-US">
                <a:solidFill>
                  <a:srgbClr val="1F2B59"/>
                </a:solidFill>
              </a:rPr>
              <a:t>ords don’t have to be perfect rhymes—for example, “time” and “light” sound similar but aren’t perfect rhymes</a:t>
            </a:r>
            <a:endParaRPr>
              <a:solidFill>
                <a:srgbClr val="1F2B59"/>
              </a:solidFill>
            </a:endParaRPr>
          </a:p>
          <a:p>
            <a:pPr marL="0" marR="9144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1F2B59"/>
              </a:solidFill>
            </a:endParaRPr>
          </a:p>
          <a:p>
            <a:pPr marL="0" marR="91440" lvl="0" indent="0" algn="l" rtl="0">
              <a:lnSpc>
                <a:spcPct val="200000"/>
              </a:lnSpc>
              <a:spcBef>
                <a:spcPts val="1368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1F2B5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Rhyme Schemes</a:t>
            </a:r>
            <a:endParaRPr/>
          </a:p>
        </p:txBody>
      </p:sp>
      <p:sp>
        <p:nvSpPr>
          <p:cNvPr id="321" name="Google Shape;321;p39"/>
          <p:cNvSpPr txBox="1">
            <a:spLocks noGrp="1"/>
          </p:cNvSpPr>
          <p:nvPr>
            <p:ph type="body" idx="1"/>
          </p:nvPr>
        </p:nvSpPr>
        <p:spPr>
          <a:xfrm>
            <a:off x="838200" y="1690825"/>
            <a:ext cx="11011500" cy="4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91440" lvl="0" indent="0" algn="l" rtl="0">
              <a:lnSpc>
                <a:spcPct val="100000"/>
              </a:lnSpc>
              <a:spcBef>
                <a:spcPts val="136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ABAB</a:t>
            </a:r>
            <a:endParaRPr/>
          </a:p>
          <a:p>
            <a:pPr marL="457200" marR="91440" lvl="0" indent="-342900" algn="l" rtl="0">
              <a:lnSpc>
                <a:spcPct val="100000"/>
              </a:lnSpc>
              <a:spcBef>
                <a:spcPts val="1368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Cat, Dog, Mat, Log</a:t>
            </a:r>
            <a:endParaRPr/>
          </a:p>
          <a:p>
            <a:pPr marL="0" marR="91440" lvl="0" indent="0" algn="l" rtl="0">
              <a:lnSpc>
                <a:spcPct val="100000"/>
              </a:lnSpc>
              <a:spcBef>
                <a:spcPts val="136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AABB</a:t>
            </a:r>
            <a:endParaRPr/>
          </a:p>
          <a:p>
            <a:pPr marL="457200" marR="91440" lvl="0" indent="-342900" algn="l" rtl="0">
              <a:lnSpc>
                <a:spcPct val="100000"/>
              </a:lnSpc>
              <a:spcBef>
                <a:spcPts val="1368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Hat, Pat, Hog, Fog</a:t>
            </a:r>
            <a:endParaRPr/>
          </a:p>
          <a:p>
            <a:pPr marL="0" marR="91440" lvl="0" indent="0" algn="l" rtl="0">
              <a:lnSpc>
                <a:spcPct val="100000"/>
              </a:lnSpc>
              <a:spcBef>
                <a:spcPts val="1368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ABCB</a:t>
            </a:r>
            <a:endParaRPr/>
          </a:p>
          <a:p>
            <a:pPr marL="457200" marR="91440" lvl="0" indent="-342900" algn="l" rtl="0">
              <a:lnSpc>
                <a:spcPct val="100000"/>
              </a:lnSpc>
              <a:spcBef>
                <a:spcPts val="1368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Rat, Car, Mouse, Star</a:t>
            </a:r>
            <a:endParaRPr/>
          </a:p>
        </p:txBody>
      </p:sp>
      <p:sp>
        <p:nvSpPr>
          <p:cNvPr id="322" name="Google Shape;322;p39"/>
          <p:cNvSpPr txBox="1"/>
          <p:nvPr/>
        </p:nvSpPr>
        <p:spPr>
          <a:xfrm>
            <a:off x="6840850" y="1690825"/>
            <a:ext cx="42006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Poppins"/>
                <a:ea typeface="Poppins"/>
                <a:cs typeface="Poppins"/>
                <a:sym typeface="Poppins"/>
              </a:rPr>
              <a:t>There are many types of rhymes, but here are just a few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23" name="Google Shape;3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6150" y="3387075"/>
            <a:ext cx="3529975" cy="277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0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7607400" cy="67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0"/>
          <p:cNvSpPr/>
          <p:nvPr/>
        </p:nvSpPr>
        <p:spPr>
          <a:xfrm>
            <a:off x="7912100" y="442436"/>
            <a:ext cx="4191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Ask yourself these questions as learn about your storyteller:</a:t>
            </a: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40"/>
          <p:cNvSpPr txBox="1"/>
          <p:nvPr/>
        </p:nvSpPr>
        <p:spPr>
          <a:xfrm>
            <a:off x="8026400" y="1767172"/>
            <a:ext cx="2472900" cy="4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Who is this person?</a:t>
            </a: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2" name="Google Shape;332;p40"/>
          <p:cNvSpPr txBox="1"/>
          <p:nvPr/>
        </p:nvSpPr>
        <p:spPr>
          <a:xfrm>
            <a:off x="8026400" y="3276600"/>
            <a:ext cx="3990300" cy="4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What kind of music do they like?</a:t>
            </a: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861" y="0"/>
            <a:ext cx="8629207" cy="6769099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1"/>
          <p:cNvSpPr txBox="1"/>
          <p:nvPr/>
        </p:nvSpPr>
        <p:spPr>
          <a:xfrm>
            <a:off x="8833068" y="1308100"/>
            <a:ext cx="309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Why are they telling this story?</a:t>
            </a: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0" name="Google Shape;340;p41"/>
          <p:cNvSpPr txBox="1"/>
          <p:nvPr/>
        </p:nvSpPr>
        <p:spPr>
          <a:xfrm>
            <a:off x="8833068" y="3761525"/>
            <a:ext cx="3093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What experiences do you and your storyteller share?</a:t>
            </a: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1" name="Google Shape;341;p41"/>
          <p:cNvSpPr txBox="1"/>
          <p:nvPr/>
        </p:nvSpPr>
        <p:spPr>
          <a:xfrm>
            <a:off x="8833068" y="5309625"/>
            <a:ext cx="2590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What key words describe your storyteller’s experiences?</a:t>
            </a: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Example song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48" name="Google Shape;348;p42" descr="Sail On &#10;Sail On &#10;&quot;I'll live my life, no regrets. A lot of people I know have passed away, and &#10;I'm still here. I'm a survivor. Strong.&quot; &#10;Share &#10;30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68" y="1690688"/>
            <a:ext cx="10939464" cy="4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0099" y="3016251"/>
            <a:ext cx="406400" cy="4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2"/>
          <p:cNvSpPr txBox="1"/>
          <p:nvPr/>
        </p:nvSpPr>
        <p:spPr>
          <a:xfrm>
            <a:off x="3026650" y="2265525"/>
            <a:ext cx="7806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Listen to song at </a:t>
            </a:r>
            <a:r>
              <a:rPr lang="en-US" sz="1600" u="sng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https://humansinharmony.org/2016/12/18/sail-on/</a:t>
            </a:r>
            <a:endParaRPr sz="16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3"/>
          <p:cNvSpPr txBox="1"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US" i="1"/>
            </a:br>
            <a:endParaRPr/>
          </a:p>
        </p:txBody>
      </p:sp>
      <p:pic>
        <p:nvPicPr>
          <p:cNvPr id="356" name="Google Shape;35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9222" y="0"/>
            <a:ext cx="924636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3"/>
          <p:cNvSpPr txBox="1"/>
          <p:nvPr/>
        </p:nvSpPr>
        <p:spPr>
          <a:xfrm>
            <a:off x="6438900" y="838200"/>
            <a:ext cx="3441600" cy="22224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43"/>
          <p:cNvSpPr txBox="1"/>
          <p:nvPr/>
        </p:nvSpPr>
        <p:spPr>
          <a:xfrm>
            <a:off x="6438899" y="3187700"/>
            <a:ext cx="4356600" cy="35307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95715" y="3213100"/>
            <a:ext cx="990600" cy="507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18164" y="1123031"/>
            <a:ext cx="858177" cy="51786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3"/>
          <p:cNvSpPr/>
          <p:nvPr/>
        </p:nvSpPr>
        <p:spPr>
          <a:xfrm>
            <a:off x="9880600" y="1508750"/>
            <a:ext cx="915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Tells the story and the details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2" name="Google Shape;362;p43"/>
          <p:cNvSpPr/>
          <p:nvPr/>
        </p:nvSpPr>
        <p:spPr>
          <a:xfrm>
            <a:off x="8571926" y="3527725"/>
            <a:ext cx="2104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General message that is repeated</a:t>
            </a:r>
            <a:endParaRPr sz="16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754</Words>
  <Application>Microsoft Office PowerPoint</Application>
  <PresentationFormat>Widescreen</PresentationFormat>
  <Paragraphs>160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Arial</vt:lpstr>
      <vt:lpstr>Poppins</vt:lpstr>
      <vt:lpstr>Office Theme</vt:lpstr>
      <vt:lpstr>Office Theme</vt:lpstr>
      <vt:lpstr>Storytelling and Lyrics  Music Corps, June 2019</vt:lpstr>
      <vt:lpstr>Schedule</vt:lpstr>
      <vt:lpstr>Step-by-Step Guide to Songwriting</vt:lpstr>
      <vt:lpstr>Step-by-Step Guide to Songwriting</vt:lpstr>
      <vt:lpstr>Conversation and Story</vt:lpstr>
      <vt:lpstr>Conversation Time!</vt:lpstr>
      <vt:lpstr>Find a Keyword/Theme</vt:lpstr>
      <vt:lpstr>Start Writing!</vt:lpstr>
      <vt:lpstr>Step-by-Step Guide to Songwriting</vt:lpstr>
      <vt:lpstr>Add Structure</vt:lpstr>
      <vt:lpstr>Verse and Chorus</vt:lpstr>
      <vt:lpstr>Example: “Ticket Back Home”</vt:lpstr>
      <vt:lpstr>Rhymes</vt:lpstr>
      <vt:lpstr>Rhyme Schemes</vt:lpstr>
      <vt:lpstr>PowerPoint Presentation</vt:lpstr>
      <vt:lpstr>PowerPoint Presentation</vt:lpstr>
      <vt:lpstr>Example song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Storytelling and Lyrics  Music Corps, June 2019</dc:title>
  <cp:lastModifiedBy>Gideon McFarland</cp:lastModifiedBy>
  <cp:revision>1</cp:revision>
  <dcterms:modified xsi:type="dcterms:W3CDTF">2019-06-18T21:13:19Z</dcterms:modified>
</cp:coreProperties>
</file>